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21"/>
  </p:notesMasterIdLst>
  <p:sldIdLst>
    <p:sldId id="256" r:id="rId3"/>
    <p:sldId id="257" r:id="rId4"/>
    <p:sldId id="271" r:id="rId5"/>
    <p:sldId id="275" r:id="rId6"/>
    <p:sldId id="258" r:id="rId7"/>
    <p:sldId id="272" r:id="rId8"/>
    <p:sldId id="276" r:id="rId9"/>
    <p:sldId id="259" r:id="rId10"/>
    <p:sldId id="273" r:id="rId11"/>
    <p:sldId id="260" r:id="rId12"/>
    <p:sldId id="274" r:id="rId13"/>
    <p:sldId id="277" r:id="rId14"/>
    <p:sldId id="269" r:id="rId15"/>
    <p:sldId id="265" r:id="rId16"/>
    <p:sldId id="266" r:id="rId17"/>
    <p:sldId id="267" r:id="rId18"/>
    <p:sldId id="268" r:id="rId19"/>
    <p:sldId id="270" r:id="rId20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22"/>
      <p:bold r:id="rId23"/>
    </p:embeddedFont>
    <p:embeddedFont>
      <p:font typeface="Microsoft JhengHei" panose="020B0604030504040204" pitchFamily="34" charset="-120"/>
      <p:regular r:id="rId22"/>
      <p:bold r:id="rId23"/>
    </p:embeddedFont>
    <p:embeddedFont>
      <p:font typeface="Bebas Neue" panose="020B0606020202050201" pitchFamily="34" charset="0"/>
      <p:regular r:id="rId24"/>
    </p:embeddedFont>
    <p:embeddedFont>
      <p:font typeface="Karla" pitchFamily="2" charset="0"/>
      <p:regular r:id="rId25"/>
      <p:bold r:id="rId26"/>
      <p:italic r:id="rId27"/>
      <p:boldItalic r:id="rId28"/>
    </p:embeddedFont>
    <p:embeddedFont>
      <p:font typeface="Rubik Black" panose="02020500000000000000" charset="-79"/>
      <p:bold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334" y="-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a27e5bc751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a27e5bc751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848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a27e5bc751_2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a27e5bc751_2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6226c3d491e188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6226c3d491e188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226c3d491e188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226c3d491e188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a281b9599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a281b9599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a281b9599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a281b9599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a27e5bc751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a27e5bc751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99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a27e5bc751_3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a27e5bc751_3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417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a27e5bc751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a27e5bc751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a27e5bc751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a27e5bc751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739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a27e5bc751_3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a27e5bc751_3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a27e5bc751_3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a27e5bc751_3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79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4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56" name="Google Shape;56;p14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" name="Google Shape;57;p14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58" name="Google Shape;58;p14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59" name="Google Shape;59;p14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0" name="Google Shape;60;p14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1" name="Google Shape;61;p14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62" name="Google Shape;62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63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64" name="Google Shape;64;p14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" name="Google Shape;65;p14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6" name="Google Shape;66;p14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67" name="Google Shape;67;p14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68;p14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" name="Google Shape;70;p14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71" name="Google Shape;71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" name="Google Shape;72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3" name="Google Shape;73;p14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4" name="Google Shape;74;p14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14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5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81" name="Google Shape;81;p15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82;p15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83" name="Google Shape;83;p15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4" name="Google Shape;84;p15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85" name="Google Shape;85;p15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86" name="Google Shape;86;p1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" name="Google Shape;87;p1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8" name="Google Shape;88;p15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9" name="Google Shape;89;p15"/>
              <p:cNvCxnSpPr/>
              <p:nvPr/>
            </p:nvCxnSpPr>
            <p:spPr>
              <a:xfrm>
                <a:off x="6827699" y="1017288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 idx="2" hasCustomPrompt="1"/>
          </p:nvPr>
        </p:nvSpPr>
        <p:spPr>
          <a:xfrm>
            <a:off x="947550" y="679350"/>
            <a:ext cx="1368300" cy="13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6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96" name="Google Shape;96;p16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" name="Google Shape;97;p16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98" name="Google Shape;98;p16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99" name="Google Shape;99;p16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0" name="Google Shape;100;p16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1" name="Google Shape;101;p16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2" name="Google Shape;102;p1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" name="Google Shape;103;p1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04" name="Google Shape;104;p16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" name="Google Shape;105;p16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715100" y="1417200"/>
            <a:ext cx="7713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7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11" name="Google Shape;111;p17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17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13" name="Google Shape;113;p17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14" name="Google Shape;114;p17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5" name="Google Shape;115;p17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6" name="Google Shape;116;p17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17" name="Google Shape;117;p1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" name="Google Shape;118;p1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19" name="Google Shape;119;p17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0" name="Google Shape;120;p17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1" name="Google Shape;121;p17"/>
          <p:cNvSpPr txBox="1">
            <a:spLocks noGrp="1"/>
          </p:cNvSpPr>
          <p:nvPr>
            <p:ph type="subTitle" idx="1"/>
          </p:nvPr>
        </p:nvSpPr>
        <p:spPr>
          <a:xfrm>
            <a:off x="2639725" y="2147800"/>
            <a:ext cx="15663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2"/>
          </p:nvPr>
        </p:nvSpPr>
        <p:spPr>
          <a:xfrm>
            <a:off x="6682288" y="2147800"/>
            <a:ext cx="1563600" cy="8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3"/>
          </p:nvPr>
        </p:nvSpPr>
        <p:spPr>
          <a:xfrm>
            <a:off x="2639725" y="2892425"/>
            <a:ext cx="15663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4"/>
          </p:nvPr>
        </p:nvSpPr>
        <p:spPr>
          <a:xfrm>
            <a:off x="6682288" y="2892425"/>
            <a:ext cx="15636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8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29" name="Google Shape;129;p18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" name="Google Shape;130;p18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31" name="Google Shape;131;p18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32" name="Google Shape;132;p18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33" name="Google Shape;133;p18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4" name="Google Shape;134;p18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35" name="Google Shape;135;p1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" name="Google Shape;136;p1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37" name="Google Shape;137;p18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8" name="Google Shape;138;p18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19"/>
          <p:cNvGrpSpPr/>
          <p:nvPr/>
        </p:nvGrpSpPr>
        <p:grpSpPr>
          <a:xfrm>
            <a:off x="1438985" y="535000"/>
            <a:ext cx="5919000" cy="4425900"/>
            <a:chOff x="274200" y="274200"/>
            <a:chExt cx="5919000" cy="4425900"/>
          </a:xfrm>
        </p:grpSpPr>
        <p:sp>
          <p:nvSpPr>
            <p:cNvPr id="143" name="Google Shape;143;p19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" name="Google Shape;144;p19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19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47" name="Google Shape;147;p1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" name="Google Shape;148;p1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9" name="Google Shape;149;p19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0" name="Google Shape;150;p19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19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2" name="Google Shape;152;p19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153" name="Google Shape;153;p19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9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55" name="Google Shape;155;p19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6" name="Google Shape;156;p19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57" name="Google Shape;157;p1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8" name="Google Shape;158;p1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59" name="Google Shape;159;p19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0" name="Google Shape;160;p19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19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714250" y="731525"/>
            <a:ext cx="50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715850" y="1600325"/>
            <a:ext cx="5019900" cy="25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20"/>
          <p:cNvGrpSpPr/>
          <p:nvPr/>
        </p:nvGrpSpPr>
        <p:grpSpPr>
          <a:xfrm>
            <a:off x="2028115" y="535000"/>
            <a:ext cx="6492300" cy="3749100"/>
            <a:chOff x="1371300" y="742950"/>
            <a:chExt cx="6492300" cy="3749100"/>
          </a:xfrm>
        </p:grpSpPr>
        <p:sp>
          <p:nvSpPr>
            <p:cNvPr id="167" name="Google Shape;167;p20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20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69" name="Google Shape;169;p20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0" name="Google Shape;170;p20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71" name="Google Shape;171;p20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72" name="Google Shape;172;p2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" name="Google Shape;173;p2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74" name="Google Shape;174;p20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5" name="Google Shape;175;p20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76" name="Google Shape;176;p20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77" name="Google Shape;177;p20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" name="Google Shape;178;p20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79" name="Google Shape;179;p20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0" name="Google Shape;180;p20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1" name="Google Shape;181;p20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82" name="Google Shape;182;p2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3" name="Google Shape;183;p2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84" name="Google Shape;184;p20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5" name="Google Shape;185;p20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21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190" name="Google Shape;190;p21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" name="Google Shape;191;p21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92" name="Google Shape;192;p21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3" name="Google Shape;193;p21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94" name="Google Shape;194;p21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95" name="Google Shape;195;p2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" name="Google Shape;196;p2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7" name="Google Shape;197;p21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8" name="Google Shape;198;p21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9" name="Google Shape;199;p21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200" name="Google Shape;200;p21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" name="Google Shape;201;p21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02" name="Google Shape;202;p21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3" name="Google Shape;203;p21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04" name="Google Shape;204;p21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05" name="Google Shape;205;p2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" name="Google Shape;206;p2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07" name="Google Shape;207;p21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8" name="Google Shape;208;p21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2057400" y="1680088"/>
            <a:ext cx="50292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1"/>
          </p:nvPr>
        </p:nvSpPr>
        <p:spPr>
          <a:xfrm>
            <a:off x="2057400" y="2549013"/>
            <a:ext cx="5029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715100" y="3968300"/>
            <a:ext cx="7713900" cy="640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3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216" name="Google Shape;216;p23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" name="Google Shape;217;p23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218" name="Google Shape;218;p23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9" name="Google Shape;219;p23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20" name="Google Shape;220;p2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1" name="Google Shape;221;p2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2" name="Google Shape;222;p23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3" name="Google Shape;223;p23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23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25" name="Google Shape;225;p23"/>
          <p:cNvSpPr txBox="1">
            <a:spLocks noGrp="1"/>
          </p:cNvSpPr>
          <p:nvPr>
            <p:ph type="title" hasCustomPrompt="1"/>
          </p:nvPr>
        </p:nvSpPr>
        <p:spPr>
          <a:xfrm>
            <a:off x="1371600" y="1657350"/>
            <a:ext cx="64008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1"/>
          </p:nvPr>
        </p:nvSpPr>
        <p:spPr>
          <a:xfrm>
            <a:off x="1828850" y="38771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25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31" name="Google Shape;231;p25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5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33" name="Google Shape;233;p25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34" name="Google Shape;234;p25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35" name="Google Shape;235;p25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36" name="Google Shape;236;p25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37" name="Google Shape;237;p2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8" name="Google Shape;238;p2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39" name="Google Shape;239;p25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0" name="Google Shape;240;p25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1957976" y="180287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957956" y="3399150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subTitle" idx="3"/>
          </p:nvPr>
        </p:nvSpPr>
        <p:spPr>
          <a:xfrm>
            <a:off x="5997466" y="1803588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subTitle" idx="4"/>
          </p:nvPr>
        </p:nvSpPr>
        <p:spPr>
          <a:xfrm>
            <a:off x="6043506" y="3399143"/>
            <a:ext cx="22860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title" hasCustomPrompt="1"/>
          </p:nvPr>
        </p:nvSpPr>
        <p:spPr>
          <a:xfrm>
            <a:off x="769317" y="1802875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6" name="Google Shape;246;p25"/>
          <p:cNvSpPr txBox="1">
            <a:spLocks noGrp="1"/>
          </p:cNvSpPr>
          <p:nvPr>
            <p:ph type="subTitle" idx="5"/>
          </p:nvPr>
        </p:nvSpPr>
        <p:spPr>
          <a:xfrm>
            <a:off x="1957976" y="2261521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title" idx="6" hasCustomPrompt="1"/>
          </p:nvPr>
        </p:nvSpPr>
        <p:spPr>
          <a:xfrm>
            <a:off x="4808859" y="180360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8" name="Google Shape;248;p25"/>
          <p:cNvSpPr txBox="1">
            <a:spLocks noGrp="1"/>
          </p:cNvSpPr>
          <p:nvPr>
            <p:ph type="subTitle" idx="7"/>
          </p:nvPr>
        </p:nvSpPr>
        <p:spPr>
          <a:xfrm>
            <a:off x="5997466" y="2260800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title" idx="8" hasCustomPrompt="1"/>
          </p:nvPr>
        </p:nvSpPr>
        <p:spPr>
          <a:xfrm>
            <a:off x="769347" y="339915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0" name="Google Shape;250;p25"/>
          <p:cNvSpPr txBox="1">
            <a:spLocks noGrp="1"/>
          </p:cNvSpPr>
          <p:nvPr>
            <p:ph type="subTitle" idx="9"/>
          </p:nvPr>
        </p:nvSpPr>
        <p:spPr>
          <a:xfrm>
            <a:off x="1957956" y="385634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title" idx="13" hasCustomPrompt="1"/>
          </p:nvPr>
        </p:nvSpPr>
        <p:spPr>
          <a:xfrm>
            <a:off x="4854897" y="3399143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2" name="Google Shape;252;p25"/>
          <p:cNvSpPr txBox="1">
            <a:spLocks noGrp="1"/>
          </p:cNvSpPr>
          <p:nvPr>
            <p:ph type="subTitle" idx="14"/>
          </p:nvPr>
        </p:nvSpPr>
        <p:spPr>
          <a:xfrm>
            <a:off x="6043506" y="3856343"/>
            <a:ext cx="2286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title" idx="15"/>
          </p:nvPr>
        </p:nvSpPr>
        <p:spPr>
          <a:xfrm>
            <a:off x="715650" y="731525"/>
            <a:ext cx="7713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26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257" name="Google Shape;257;p26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" name="Google Shape;258;p26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59" name="Google Shape;259;p26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0" name="Google Shape;260;p26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61" name="Google Shape;261;p26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62" name="Google Shape;262;p2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3" name="Google Shape;263;p2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64" name="Google Shape;264;p26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5" name="Google Shape;265;p26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66" name="Google Shape;266;p26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267" name="Google Shape;267;p26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" name="Google Shape;268;p26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69" name="Google Shape;269;p26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0" name="Google Shape;270;p26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71" name="Google Shape;271;p26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72" name="Google Shape;272;p2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3" name="Google Shape;273;p2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74" name="Google Shape;274;p26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5" name="Google Shape;275;p26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76" name="Google Shape;276;p26"/>
          <p:cNvSpPr txBox="1">
            <a:spLocks noGrp="1"/>
          </p:cNvSpPr>
          <p:nvPr>
            <p:ph type="title"/>
          </p:nvPr>
        </p:nvSpPr>
        <p:spPr>
          <a:xfrm>
            <a:off x="2286000" y="3293217"/>
            <a:ext cx="4572000" cy="5028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subTitle" idx="1"/>
          </p:nvPr>
        </p:nvSpPr>
        <p:spPr>
          <a:xfrm>
            <a:off x="1828800" y="1600317"/>
            <a:ext cx="54864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7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81" name="Google Shape;281;p27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" name="Google Shape;282;p27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83" name="Google Shape;283;p27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84" name="Google Shape;284;p27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5" name="Google Shape;285;p27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6" name="Google Shape;286;p27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87" name="Google Shape;287;p2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8" name="Google Shape;288;p2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89" name="Google Shape;289;p27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0" name="Google Shape;290;p27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91" name="Google Shape;291;p27"/>
          <p:cNvSpPr txBox="1">
            <a:spLocks noGrp="1"/>
          </p:cNvSpPr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28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295" name="Google Shape;295;p28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296;p28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297" name="Google Shape;297;p28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8" name="Google Shape;298;p28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99" name="Google Shape;299;p2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0" name="Google Shape;300;p2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01" name="Google Shape;301;p28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2" name="Google Shape;302;p28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303;p28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04" name="Google Shape;304;p28"/>
          <p:cNvSpPr txBox="1">
            <a:spLocks noGrp="1"/>
          </p:cNvSpPr>
          <p:nvPr>
            <p:ph type="subTitle" idx="1"/>
          </p:nvPr>
        </p:nvSpPr>
        <p:spPr>
          <a:xfrm>
            <a:off x="715100" y="1600325"/>
            <a:ext cx="36741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title"/>
          </p:nvPr>
        </p:nvSpPr>
        <p:spPr>
          <a:xfrm>
            <a:off x="714350" y="731525"/>
            <a:ext cx="36741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TITLE_AND_TWO_COLUMNS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29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09" name="Google Shape;309;p29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9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11" name="Google Shape;311;p29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12" name="Google Shape;312;p29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3" name="Google Shape;313;p29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14" name="Google Shape;314;p29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15" name="Google Shape;315;p2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6" name="Google Shape;316;p2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17" name="Google Shape;317;p29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8" name="Google Shape;318;p29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9" name="Google Shape;319;p29"/>
          <p:cNvSpPr txBox="1">
            <a:spLocks noGrp="1"/>
          </p:cNvSpPr>
          <p:nvPr>
            <p:ph type="subTitle" idx="1"/>
          </p:nvPr>
        </p:nvSpPr>
        <p:spPr>
          <a:xfrm>
            <a:off x="714325" y="2754900"/>
            <a:ext cx="3674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714325" y="731400"/>
            <a:ext cx="36747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91440"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9"/>
          <p:cNvSpPr>
            <a:spLocks noGrp="1"/>
          </p:cNvSpPr>
          <p:nvPr>
            <p:ph type="pic" idx="2"/>
          </p:nvPr>
        </p:nvSpPr>
        <p:spPr>
          <a:xfrm>
            <a:off x="4769625" y="1271375"/>
            <a:ext cx="3644400" cy="321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30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25" name="Google Shape;325;p30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30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27" name="Google Shape;327;p30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28" name="Google Shape;328;p30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29" name="Google Shape;329;p30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30" name="Google Shape;330;p30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31" name="Google Shape;331;p3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2" name="Google Shape;332;p3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33" name="Google Shape;333;p30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4" name="Google Shape;334;p30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30"/>
          <p:cNvSpPr txBox="1">
            <a:spLocks noGrp="1"/>
          </p:cNvSpPr>
          <p:nvPr>
            <p:ph type="subTitle" idx="1"/>
          </p:nvPr>
        </p:nvSpPr>
        <p:spPr>
          <a:xfrm>
            <a:off x="780350" y="2571436"/>
            <a:ext cx="21972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7" name="Google Shape;337;p30"/>
          <p:cNvSpPr txBox="1">
            <a:spLocks noGrp="1"/>
          </p:cNvSpPr>
          <p:nvPr>
            <p:ph type="subTitle" idx="2"/>
          </p:nvPr>
        </p:nvSpPr>
        <p:spPr>
          <a:xfrm>
            <a:off x="7817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30"/>
          <p:cNvSpPr txBox="1">
            <a:spLocks noGrp="1"/>
          </p:cNvSpPr>
          <p:nvPr>
            <p:ph type="subTitle" idx="3"/>
          </p:nvPr>
        </p:nvSpPr>
        <p:spPr>
          <a:xfrm>
            <a:off x="34748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subTitle" idx="4"/>
          </p:nvPr>
        </p:nvSpPr>
        <p:spPr>
          <a:xfrm>
            <a:off x="6167776" y="3053833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0"/>
          <p:cNvSpPr txBox="1">
            <a:spLocks noGrp="1"/>
          </p:cNvSpPr>
          <p:nvPr>
            <p:ph type="subTitle" idx="5"/>
          </p:nvPr>
        </p:nvSpPr>
        <p:spPr>
          <a:xfrm>
            <a:off x="3474800" y="2571425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1" name="Google Shape;341;p30"/>
          <p:cNvSpPr txBox="1">
            <a:spLocks noGrp="1"/>
          </p:cNvSpPr>
          <p:nvPr>
            <p:ph type="subTitle" idx="6"/>
          </p:nvPr>
        </p:nvSpPr>
        <p:spPr>
          <a:xfrm>
            <a:off x="6167776" y="2571426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31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45" name="Google Shape;345;p31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31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47" name="Google Shape;347;p31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48" name="Google Shape;348;p31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49" name="Google Shape;349;p31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50" name="Google Shape;350;p31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51" name="Google Shape;351;p3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Google Shape;352;p3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3" name="Google Shape;353;p31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4" name="Google Shape;354;p31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55" name="Google Shape;355;p31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1"/>
          <p:cNvSpPr txBox="1">
            <a:spLocks noGrp="1"/>
          </p:cNvSpPr>
          <p:nvPr>
            <p:ph type="subTitle" idx="1"/>
          </p:nvPr>
        </p:nvSpPr>
        <p:spPr>
          <a:xfrm>
            <a:off x="3408500" y="2103624"/>
            <a:ext cx="50202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31"/>
          <p:cNvSpPr txBox="1">
            <a:spLocks noGrp="1"/>
          </p:cNvSpPr>
          <p:nvPr>
            <p:ph type="subTitle" idx="2"/>
          </p:nvPr>
        </p:nvSpPr>
        <p:spPr>
          <a:xfrm>
            <a:off x="3408500" y="3104632"/>
            <a:ext cx="50202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8" name="Google Shape;358;p31"/>
          <p:cNvSpPr txBox="1">
            <a:spLocks noGrp="1"/>
          </p:cNvSpPr>
          <p:nvPr>
            <p:ph type="subTitle" idx="3"/>
          </p:nvPr>
        </p:nvSpPr>
        <p:spPr>
          <a:xfrm>
            <a:off x="3408200" y="4105448"/>
            <a:ext cx="50208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31"/>
          <p:cNvSpPr txBox="1">
            <a:spLocks noGrp="1"/>
          </p:cNvSpPr>
          <p:nvPr>
            <p:ph type="subTitle" idx="4"/>
          </p:nvPr>
        </p:nvSpPr>
        <p:spPr>
          <a:xfrm>
            <a:off x="3408500" y="1600325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5"/>
          </p:nvPr>
        </p:nvSpPr>
        <p:spPr>
          <a:xfrm>
            <a:off x="3408500" y="2601333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subTitle" idx="6"/>
          </p:nvPr>
        </p:nvSpPr>
        <p:spPr>
          <a:xfrm>
            <a:off x="3408200" y="3602149"/>
            <a:ext cx="50208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32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65" name="Google Shape;365;p32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6" name="Google Shape;366;p32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67" name="Google Shape;367;p32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68" name="Google Shape;368;p32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69" name="Google Shape;369;p32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70" name="Google Shape;370;p32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71" name="Google Shape;371;p3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2" name="Google Shape;372;p3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73" name="Google Shape;373;p32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74" name="Google Shape;374;p32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75" name="Google Shape;375;p32"/>
          <p:cNvSpPr txBox="1">
            <a:spLocks noGrp="1"/>
          </p:cNvSpPr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2"/>
          <p:cNvSpPr txBox="1">
            <a:spLocks noGrp="1"/>
          </p:cNvSpPr>
          <p:nvPr>
            <p:ph type="subTitle" idx="1"/>
          </p:nvPr>
        </p:nvSpPr>
        <p:spPr>
          <a:xfrm>
            <a:off x="5918599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7" name="Google Shape;377;p32"/>
          <p:cNvSpPr txBox="1">
            <a:spLocks noGrp="1"/>
          </p:cNvSpPr>
          <p:nvPr>
            <p:ph type="subTitle" idx="2"/>
          </p:nvPr>
        </p:nvSpPr>
        <p:spPr>
          <a:xfrm>
            <a:off x="5918599" y="3855625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2"/>
          <p:cNvSpPr txBox="1">
            <a:spLocks noGrp="1"/>
          </p:cNvSpPr>
          <p:nvPr>
            <p:ph type="subTitle" idx="3"/>
          </p:nvPr>
        </p:nvSpPr>
        <p:spPr>
          <a:xfrm>
            <a:off x="1878800" y="2263125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subTitle" idx="4"/>
          </p:nvPr>
        </p:nvSpPr>
        <p:spPr>
          <a:xfrm>
            <a:off x="1878800" y="3855634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2"/>
          <p:cNvSpPr txBox="1">
            <a:spLocks noGrp="1"/>
          </p:cNvSpPr>
          <p:nvPr>
            <p:ph type="subTitle" idx="5"/>
          </p:nvPr>
        </p:nvSpPr>
        <p:spPr>
          <a:xfrm>
            <a:off x="5918599" y="2260100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2"/>
          <p:cNvSpPr txBox="1">
            <a:spLocks noGrp="1"/>
          </p:cNvSpPr>
          <p:nvPr>
            <p:ph type="subTitle" idx="6"/>
          </p:nvPr>
        </p:nvSpPr>
        <p:spPr>
          <a:xfrm>
            <a:off x="1878800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2" name="Google Shape;382;p32"/>
          <p:cNvSpPr txBox="1">
            <a:spLocks noGrp="1"/>
          </p:cNvSpPr>
          <p:nvPr>
            <p:ph type="subTitle" idx="7"/>
          </p:nvPr>
        </p:nvSpPr>
        <p:spPr>
          <a:xfrm>
            <a:off x="1878800" y="1801544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3" name="Google Shape;383;p32"/>
          <p:cNvSpPr txBox="1">
            <a:spLocks noGrp="1"/>
          </p:cNvSpPr>
          <p:nvPr>
            <p:ph type="subTitle" idx="8"/>
          </p:nvPr>
        </p:nvSpPr>
        <p:spPr>
          <a:xfrm>
            <a:off x="5918599" y="1804550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33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87" name="Google Shape;387;p33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" name="Google Shape;388;p33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89" name="Google Shape;389;p33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90" name="Google Shape;390;p33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91" name="Google Shape;391;p33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92" name="Google Shape;392;p33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93" name="Google Shape;393;p3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4" name="Google Shape;394;p3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95" name="Google Shape;395;p33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6" name="Google Shape;396;p33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33"/>
          <p:cNvSpPr txBox="1">
            <a:spLocks noGrp="1"/>
          </p:cNvSpPr>
          <p:nvPr>
            <p:ph type="subTitle" idx="1"/>
          </p:nvPr>
        </p:nvSpPr>
        <p:spPr>
          <a:xfrm>
            <a:off x="347480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33"/>
          <p:cNvSpPr txBox="1">
            <a:spLocks noGrp="1"/>
          </p:cNvSpPr>
          <p:nvPr>
            <p:ph type="subTitle" idx="2"/>
          </p:nvPr>
        </p:nvSpPr>
        <p:spPr>
          <a:xfrm>
            <a:off x="616665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33"/>
          <p:cNvSpPr txBox="1">
            <a:spLocks noGrp="1"/>
          </p:cNvSpPr>
          <p:nvPr>
            <p:ph type="subTitle" idx="3"/>
          </p:nvPr>
        </p:nvSpPr>
        <p:spPr>
          <a:xfrm>
            <a:off x="347430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3"/>
          <p:cNvSpPr txBox="1">
            <a:spLocks noGrp="1"/>
          </p:cNvSpPr>
          <p:nvPr>
            <p:ph type="subTitle" idx="4"/>
          </p:nvPr>
        </p:nvSpPr>
        <p:spPr>
          <a:xfrm>
            <a:off x="781538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33"/>
          <p:cNvSpPr txBox="1">
            <a:spLocks noGrp="1"/>
          </p:cNvSpPr>
          <p:nvPr>
            <p:ph type="subTitle" idx="5"/>
          </p:nvPr>
        </p:nvSpPr>
        <p:spPr>
          <a:xfrm>
            <a:off x="78154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3"/>
          <p:cNvSpPr txBox="1">
            <a:spLocks noGrp="1"/>
          </p:cNvSpPr>
          <p:nvPr>
            <p:ph type="subTitle" idx="6"/>
          </p:nvPr>
        </p:nvSpPr>
        <p:spPr>
          <a:xfrm>
            <a:off x="616801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3"/>
          <p:cNvSpPr txBox="1">
            <a:spLocks noGrp="1"/>
          </p:cNvSpPr>
          <p:nvPr>
            <p:ph type="subTitle" idx="7"/>
          </p:nvPr>
        </p:nvSpPr>
        <p:spPr>
          <a:xfrm>
            <a:off x="34747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5" name="Google Shape;405;p33"/>
          <p:cNvSpPr txBox="1">
            <a:spLocks noGrp="1"/>
          </p:cNvSpPr>
          <p:nvPr>
            <p:ph type="subTitle" idx="8"/>
          </p:nvPr>
        </p:nvSpPr>
        <p:spPr>
          <a:xfrm>
            <a:off x="61666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6" name="Google Shape;406;p33"/>
          <p:cNvSpPr txBox="1">
            <a:spLocks noGrp="1"/>
          </p:cNvSpPr>
          <p:nvPr>
            <p:ph type="subTitle" idx="9"/>
          </p:nvPr>
        </p:nvSpPr>
        <p:spPr>
          <a:xfrm>
            <a:off x="3475767" y="3401300"/>
            <a:ext cx="2192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7" name="Google Shape;407;p33"/>
          <p:cNvSpPr txBox="1">
            <a:spLocks noGrp="1"/>
          </p:cNvSpPr>
          <p:nvPr>
            <p:ph type="subTitle" idx="13"/>
          </p:nvPr>
        </p:nvSpPr>
        <p:spPr>
          <a:xfrm>
            <a:off x="781538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8" name="Google Shape;408;p33"/>
          <p:cNvSpPr txBox="1">
            <a:spLocks noGrp="1"/>
          </p:cNvSpPr>
          <p:nvPr>
            <p:ph type="subTitle" idx="14"/>
          </p:nvPr>
        </p:nvSpPr>
        <p:spPr>
          <a:xfrm>
            <a:off x="781552" y="3401312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9" name="Google Shape;409;p33"/>
          <p:cNvSpPr txBox="1">
            <a:spLocks noGrp="1"/>
          </p:cNvSpPr>
          <p:nvPr>
            <p:ph type="subTitle" idx="15"/>
          </p:nvPr>
        </p:nvSpPr>
        <p:spPr>
          <a:xfrm>
            <a:off x="6168018" y="340130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34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413" name="Google Shape;413;p34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34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415" name="Google Shape;415;p34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416" name="Google Shape;416;p34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17" name="Google Shape;417;p34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18" name="Google Shape;418;p34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19" name="Google Shape;419;p3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0" name="Google Shape;420;p3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21" name="Google Shape;421;p34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2" name="Google Shape;422;p34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23" name="Google Shape;423;p34"/>
          <p:cNvSpPr txBox="1">
            <a:spLocks noGrp="1"/>
          </p:cNvSpPr>
          <p:nvPr>
            <p:ph type="title" hasCustomPrompt="1"/>
          </p:nvPr>
        </p:nvSpPr>
        <p:spPr>
          <a:xfrm>
            <a:off x="1828775" y="731397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4" name="Google Shape;424;p34"/>
          <p:cNvSpPr txBox="1">
            <a:spLocks noGrp="1"/>
          </p:cNvSpPr>
          <p:nvPr>
            <p:ph type="subTitle" idx="1"/>
          </p:nvPr>
        </p:nvSpPr>
        <p:spPr>
          <a:xfrm>
            <a:off x="1828825" y="1600206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34"/>
          <p:cNvSpPr txBox="1">
            <a:spLocks noGrp="1"/>
          </p:cNvSpPr>
          <p:nvPr>
            <p:ph type="title" idx="2" hasCustomPrompt="1"/>
          </p:nvPr>
        </p:nvSpPr>
        <p:spPr>
          <a:xfrm>
            <a:off x="1828775" y="2052697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6" name="Google Shape;426;p34"/>
          <p:cNvSpPr txBox="1">
            <a:spLocks noGrp="1"/>
          </p:cNvSpPr>
          <p:nvPr>
            <p:ph type="subTitle" idx="3"/>
          </p:nvPr>
        </p:nvSpPr>
        <p:spPr>
          <a:xfrm>
            <a:off x="1828775" y="29215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4"/>
          <p:cNvSpPr txBox="1">
            <a:spLocks noGrp="1"/>
          </p:cNvSpPr>
          <p:nvPr>
            <p:ph type="title" idx="4" hasCustomPrompt="1"/>
          </p:nvPr>
        </p:nvSpPr>
        <p:spPr>
          <a:xfrm>
            <a:off x="1828825" y="3373998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8" name="Google Shape;428;p34"/>
          <p:cNvSpPr txBox="1">
            <a:spLocks noGrp="1"/>
          </p:cNvSpPr>
          <p:nvPr>
            <p:ph type="subTitle" idx="5"/>
          </p:nvPr>
        </p:nvSpPr>
        <p:spPr>
          <a:xfrm>
            <a:off x="1828775" y="4242794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3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35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432" name="Google Shape;432;p35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35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434" name="Google Shape;434;p35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5" name="Google Shape;435;p35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36" name="Google Shape;436;p3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7" name="Google Shape;437;p3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38" name="Google Shape;438;p35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9" name="Google Shape;439;p35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35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41" name="Google Shape;441;p35"/>
          <p:cNvSpPr txBox="1">
            <a:spLocks noGrp="1"/>
          </p:cNvSpPr>
          <p:nvPr>
            <p:ph type="ctrTitle"/>
          </p:nvPr>
        </p:nvSpPr>
        <p:spPr>
          <a:xfrm>
            <a:off x="2285980" y="984428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42" name="Google Shape;442;p35"/>
          <p:cNvSpPr txBox="1">
            <a:spLocks noGrp="1"/>
          </p:cNvSpPr>
          <p:nvPr>
            <p:ph type="subTitle" idx="1"/>
          </p:nvPr>
        </p:nvSpPr>
        <p:spPr>
          <a:xfrm>
            <a:off x="2285980" y="1898836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3" name="Google Shape;443;p35"/>
          <p:cNvSpPr txBox="1"/>
          <p:nvPr/>
        </p:nvSpPr>
        <p:spPr>
          <a:xfrm>
            <a:off x="2286020" y="3535412"/>
            <a:ext cx="4572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0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</a:t>
            </a:r>
            <a:r>
              <a:rPr lang="zh-TW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This presentation template was created by </a:t>
            </a:r>
            <a:r>
              <a:rPr lang="zh-TW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zh-TW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zh-TW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zh-TW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lang="zh-TW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Black"/>
              <a:buNone/>
              <a:defRPr sz="35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73">
          <p15:clr>
            <a:srgbClr val="EA4335"/>
          </p15:clr>
        </p15:guide>
        <p15:guide id="8" orient="horz" pos="173">
          <p15:clr>
            <a:srgbClr val="EA4335"/>
          </p15:clr>
        </p15:guide>
        <p15:guide id="9" pos="5587">
          <p15:clr>
            <a:srgbClr val="EA4335"/>
          </p15:clr>
        </p15:guide>
        <p15:guide id="10" orient="horz" pos="30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 txBox="1">
            <a:spLocks noGrp="1"/>
          </p:cNvSpPr>
          <p:nvPr>
            <p:ph type="ctrTitle"/>
          </p:nvPr>
        </p:nvSpPr>
        <p:spPr>
          <a:xfrm>
            <a:off x="2489250" y="1429052"/>
            <a:ext cx="4165500" cy="11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驗證碼解析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2" name="Google Shape;452;p38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8"/>
          <p:cNvSpPr/>
          <p:nvPr/>
        </p:nvSpPr>
        <p:spPr>
          <a:xfrm rot="-2700000">
            <a:off x="7125203" y="4050192"/>
            <a:ext cx="365716" cy="36571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38"/>
          <p:cNvGrpSpPr/>
          <p:nvPr/>
        </p:nvGrpSpPr>
        <p:grpSpPr>
          <a:xfrm>
            <a:off x="136938" y="2571748"/>
            <a:ext cx="1827475" cy="1051350"/>
            <a:chOff x="274188" y="1278048"/>
            <a:chExt cx="1827475" cy="1051350"/>
          </a:xfrm>
        </p:grpSpPr>
        <p:sp>
          <p:nvSpPr>
            <p:cNvPr id="455" name="Google Shape;455;p38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6" name="Google Shape;456;p38"/>
            <p:cNvGrpSpPr/>
            <p:nvPr/>
          </p:nvGrpSpPr>
          <p:grpSpPr>
            <a:xfrm>
              <a:off x="274188" y="1278048"/>
              <a:ext cx="1737300" cy="960000"/>
              <a:chOff x="7146475" y="2190661"/>
              <a:chExt cx="1737300" cy="960000"/>
            </a:xfrm>
          </p:grpSpPr>
          <p:sp>
            <p:nvSpPr>
              <p:cNvPr id="457" name="Google Shape;457;p38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58" name="Google Shape;458;p38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9" name="Google Shape;459;p38"/>
            <p:cNvGrpSpPr/>
            <p:nvPr/>
          </p:nvGrpSpPr>
          <p:grpSpPr>
            <a:xfrm>
              <a:off x="447057" y="1555937"/>
              <a:ext cx="1391436" cy="587426"/>
              <a:chOff x="817139" y="2952501"/>
              <a:chExt cx="1391436" cy="587426"/>
            </a:xfrm>
          </p:grpSpPr>
          <p:sp>
            <p:nvSpPr>
              <p:cNvPr id="460" name="Google Shape;460;p38"/>
              <p:cNvSpPr/>
              <p:nvPr/>
            </p:nvSpPr>
            <p:spPr>
              <a:xfrm>
                <a:off x="834354" y="3033062"/>
                <a:ext cx="328236" cy="324038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8733" extrusionOk="0">
                    <a:moveTo>
                      <a:pt x="4366" y="1"/>
                    </a:moveTo>
                    <a:cubicBezTo>
                      <a:pt x="1951" y="1"/>
                      <a:pt x="0" y="1952"/>
                      <a:pt x="0" y="4366"/>
                    </a:cubicBezTo>
                    <a:cubicBezTo>
                      <a:pt x="0" y="6757"/>
                      <a:pt x="1951" y="8732"/>
                      <a:pt x="4366" y="8732"/>
                    </a:cubicBezTo>
                    <a:cubicBezTo>
                      <a:pt x="6780" y="8732"/>
                      <a:pt x="8732" y="6757"/>
                      <a:pt x="8732" y="4366"/>
                    </a:cubicBezTo>
                    <a:cubicBezTo>
                      <a:pt x="8732" y="1952"/>
                      <a:pt x="6780" y="1"/>
                      <a:pt x="4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8"/>
              <p:cNvSpPr/>
              <p:nvPr/>
            </p:nvSpPr>
            <p:spPr>
              <a:xfrm>
                <a:off x="817139" y="3173107"/>
                <a:ext cx="735110" cy="366820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9886" extrusionOk="0">
                    <a:moveTo>
                      <a:pt x="10025" y="0"/>
                    </a:moveTo>
                    <a:cubicBezTo>
                      <a:pt x="7970" y="0"/>
                      <a:pt x="5937" y="1254"/>
                      <a:pt x="5263" y="3544"/>
                    </a:cubicBezTo>
                    <a:cubicBezTo>
                      <a:pt x="4773" y="3298"/>
                      <a:pt x="4258" y="3184"/>
                      <a:pt x="3754" y="3184"/>
                    </a:cubicBezTo>
                    <a:cubicBezTo>
                      <a:pt x="2252" y="3184"/>
                      <a:pt x="848" y="4199"/>
                      <a:pt x="482" y="5787"/>
                    </a:cubicBezTo>
                    <a:cubicBezTo>
                      <a:pt x="0" y="7884"/>
                      <a:pt x="1590" y="9886"/>
                      <a:pt x="3723" y="9886"/>
                    </a:cubicBezTo>
                    <a:cubicBezTo>
                      <a:pt x="3748" y="9886"/>
                      <a:pt x="3774" y="9885"/>
                      <a:pt x="3799" y="9885"/>
                    </a:cubicBezTo>
                    <a:lnTo>
                      <a:pt x="15531" y="9885"/>
                    </a:lnTo>
                    <a:cubicBezTo>
                      <a:pt x="17750" y="9885"/>
                      <a:pt x="19555" y="8104"/>
                      <a:pt x="19555" y="5885"/>
                    </a:cubicBezTo>
                    <a:cubicBezTo>
                      <a:pt x="19555" y="3641"/>
                      <a:pt x="17750" y="1861"/>
                      <a:pt x="15531" y="1861"/>
                    </a:cubicBezTo>
                    <a:cubicBezTo>
                      <a:pt x="15019" y="1861"/>
                      <a:pt x="14531" y="1958"/>
                      <a:pt x="14068" y="2129"/>
                    </a:cubicBezTo>
                    <a:cubicBezTo>
                      <a:pt x="13064" y="681"/>
                      <a:pt x="11538" y="0"/>
                      <a:pt x="100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8"/>
              <p:cNvSpPr/>
              <p:nvPr/>
            </p:nvSpPr>
            <p:spPr>
              <a:xfrm>
                <a:off x="1739143" y="2952501"/>
                <a:ext cx="162314" cy="219958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5928" extrusionOk="0">
                    <a:moveTo>
                      <a:pt x="2245" y="1"/>
                    </a:moveTo>
                    <a:cubicBezTo>
                      <a:pt x="1976" y="1"/>
                      <a:pt x="1708" y="25"/>
                      <a:pt x="1440" y="99"/>
                    </a:cubicBezTo>
                    <a:cubicBezTo>
                      <a:pt x="1196" y="147"/>
                      <a:pt x="976" y="245"/>
                      <a:pt x="757" y="367"/>
                    </a:cubicBezTo>
                    <a:cubicBezTo>
                      <a:pt x="489" y="513"/>
                      <a:pt x="245" y="708"/>
                      <a:pt x="1" y="928"/>
                    </a:cubicBezTo>
                    <a:lnTo>
                      <a:pt x="854" y="1952"/>
                    </a:lnTo>
                    <a:cubicBezTo>
                      <a:pt x="1050" y="1757"/>
                      <a:pt x="1269" y="1611"/>
                      <a:pt x="1489" y="1464"/>
                    </a:cubicBezTo>
                    <a:cubicBezTo>
                      <a:pt x="1659" y="1367"/>
                      <a:pt x="1854" y="1318"/>
                      <a:pt x="2049" y="1318"/>
                    </a:cubicBezTo>
                    <a:cubicBezTo>
                      <a:pt x="2196" y="1318"/>
                      <a:pt x="2367" y="1367"/>
                      <a:pt x="2464" y="1440"/>
                    </a:cubicBezTo>
                    <a:cubicBezTo>
                      <a:pt x="2562" y="1538"/>
                      <a:pt x="2635" y="1684"/>
                      <a:pt x="2610" y="1806"/>
                    </a:cubicBezTo>
                    <a:cubicBezTo>
                      <a:pt x="2610" y="1928"/>
                      <a:pt x="2586" y="2050"/>
                      <a:pt x="2537" y="2172"/>
                    </a:cubicBezTo>
                    <a:cubicBezTo>
                      <a:pt x="2488" y="2318"/>
                      <a:pt x="2391" y="2440"/>
                      <a:pt x="2293" y="2562"/>
                    </a:cubicBezTo>
                    <a:cubicBezTo>
                      <a:pt x="2171" y="2733"/>
                      <a:pt x="1879" y="3025"/>
                      <a:pt x="1489" y="3440"/>
                    </a:cubicBezTo>
                    <a:lnTo>
                      <a:pt x="50" y="4903"/>
                    </a:lnTo>
                    <a:lnTo>
                      <a:pt x="50" y="5928"/>
                    </a:lnTo>
                    <a:lnTo>
                      <a:pt x="4318" y="5928"/>
                    </a:lnTo>
                    <a:lnTo>
                      <a:pt x="4318" y="4659"/>
                    </a:lnTo>
                    <a:lnTo>
                      <a:pt x="2098" y="4659"/>
                    </a:lnTo>
                    <a:lnTo>
                      <a:pt x="2098" y="4611"/>
                    </a:lnTo>
                    <a:cubicBezTo>
                      <a:pt x="2757" y="4050"/>
                      <a:pt x="3171" y="3635"/>
                      <a:pt x="3367" y="3440"/>
                    </a:cubicBezTo>
                    <a:cubicBezTo>
                      <a:pt x="3562" y="3245"/>
                      <a:pt x="3708" y="3050"/>
                      <a:pt x="3854" y="2830"/>
                    </a:cubicBezTo>
                    <a:cubicBezTo>
                      <a:pt x="4098" y="2464"/>
                      <a:pt x="4220" y="2025"/>
                      <a:pt x="4220" y="1611"/>
                    </a:cubicBezTo>
                    <a:cubicBezTo>
                      <a:pt x="4220" y="1294"/>
                      <a:pt x="4123" y="1025"/>
                      <a:pt x="3952" y="781"/>
                    </a:cubicBezTo>
                    <a:cubicBezTo>
                      <a:pt x="3781" y="513"/>
                      <a:pt x="3562" y="318"/>
                      <a:pt x="3269" y="196"/>
                    </a:cubicBezTo>
                    <a:cubicBezTo>
                      <a:pt x="2952" y="50"/>
                      <a:pt x="2610" y="1"/>
                      <a:pt x="22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>
                <a:off x="1926175" y="2955247"/>
                <a:ext cx="129310" cy="21721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854" extrusionOk="0">
                    <a:moveTo>
                      <a:pt x="2000" y="0"/>
                    </a:moveTo>
                    <a:lnTo>
                      <a:pt x="0" y="1659"/>
                    </a:lnTo>
                    <a:lnTo>
                      <a:pt x="805" y="2659"/>
                    </a:lnTo>
                    <a:lnTo>
                      <a:pt x="1488" y="2122"/>
                    </a:lnTo>
                    <a:cubicBezTo>
                      <a:pt x="1610" y="2000"/>
                      <a:pt x="1732" y="1878"/>
                      <a:pt x="1854" y="1732"/>
                    </a:cubicBezTo>
                    <a:lnTo>
                      <a:pt x="1854" y="1732"/>
                    </a:lnTo>
                    <a:cubicBezTo>
                      <a:pt x="1829" y="2049"/>
                      <a:pt x="1829" y="2390"/>
                      <a:pt x="1829" y="2756"/>
                    </a:cubicBezTo>
                    <a:lnTo>
                      <a:pt x="1829" y="5854"/>
                    </a:lnTo>
                    <a:lnTo>
                      <a:pt x="3439" y="5854"/>
                    </a:lnTo>
                    <a:lnTo>
                      <a:pt x="3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2096669" y="2952501"/>
                <a:ext cx="111905" cy="112354"/>
              </a:xfrm>
              <a:custGeom>
                <a:avLst/>
                <a:gdLst/>
                <a:ahLst/>
                <a:cxnLst/>
                <a:rect l="l" t="t" r="r" b="b"/>
                <a:pathLst>
                  <a:path w="2977" h="3028" extrusionOk="0">
                    <a:moveTo>
                      <a:pt x="1537" y="830"/>
                    </a:moveTo>
                    <a:cubicBezTo>
                      <a:pt x="1806" y="830"/>
                      <a:pt x="1928" y="1050"/>
                      <a:pt x="1928" y="1513"/>
                    </a:cubicBezTo>
                    <a:cubicBezTo>
                      <a:pt x="1928" y="1977"/>
                      <a:pt x="1806" y="2220"/>
                      <a:pt x="1537" y="2220"/>
                    </a:cubicBezTo>
                    <a:cubicBezTo>
                      <a:pt x="1415" y="2220"/>
                      <a:pt x="1293" y="2147"/>
                      <a:pt x="1220" y="2050"/>
                    </a:cubicBezTo>
                    <a:cubicBezTo>
                      <a:pt x="1147" y="1879"/>
                      <a:pt x="1123" y="1684"/>
                      <a:pt x="1123" y="1513"/>
                    </a:cubicBezTo>
                    <a:lnTo>
                      <a:pt x="1147" y="1513"/>
                    </a:lnTo>
                    <a:cubicBezTo>
                      <a:pt x="1147" y="1050"/>
                      <a:pt x="1269" y="830"/>
                      <a:pt x="1537" y="830"/>
                    </a:cubicBezTo>
                    <a:close/>
                    <a:moveTo>
                      <a:pt x="1562" y="1"/>
                    </a:moveTo>
                    <a:cubicBezTo>
                      <a:pt x="1171" y="1"/>
                      <a:pt x="781" y="147"/>
                      <a:pt x="513" y="416"/>
                    </a:cubicBezTo>
                    <a:cubicBezTo>
                      <a:pt x="1" y="1050"/>
                      <a:pt x="1" y="1977"/>
                      <a:pt x="513" y="2611"/>
                    </a:cubicBezTo>
                    <a:cubicBezTo>
                      <a:pt x="764" y="2862"/>
                      <a:pt x="1101" y="3028"/>
                      <a:pt x="1463" y="3028"/>
                    </a:cubicBezTo>
                    <a:cubicBezTo>
                      <a:pt x="1488" y="3028"/>
                      <a:pt x="1513" y="3027"/>
                      <a:pt x="1537" y="3025"/>
                    </a:cubicBezTo>
                    <a:cubicBezTo>
                      <a:pt x="1565" y="3027"/>
                      <a:pt x="1593" y="3028"/>
                      <a:pt x="1621" y="3028"/>
                    </a:cubicBezTo>
                    <a:cubicBezTo>
                      <a:pt x="1980" y="3028"/>
                      <a:pt x="2314" y="2882"/>
                      <a:pt x="2586" y="2611"/>
                    </a:cubicBezTo>
                    <a:cubicBezTo>
                      <a:pt x="2854" y="2318"/>
                      <a:pt x="2976" y="1928"/>
                      <a:pt x="2952" y="1513"/>
                    </a:cubicBezTo>
                    <a:cubicBezTo>
                      <a:pt x="2976" y="1123"/>
                      <a:pt x="2830" y="733"/>
                      <a:pt x="2586" y="416"/>
                    </a:cubicBezTo>
                    <a:cubicBezTo>
                      <a:pt x="2318" y="147"/>
                      <a:pt x="1928" y="1"/>
                      <a:pt x="1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5" name="Google Shape;465;p38"/>
          <p:cNvSpPr/>
          <p:nvPr/>
        </p:nvSpPr>
        <p:spPr>
          <a:xfrm>
            <a:off x="1099325" y="425927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38"/>
          <p:cNvGrpSpPr/>
          <p:nvPr/>
        </p:nvGrpSpPr>
        <p:grpSpPr>
          <a:xfrm>
            <a:off x="6761147" y="3414805"/>
            <a:ext cx="689546" cy="208288"/>
            <a:chOff x="6761147" y="3414805"/>
            <a:chExt cx="689546" cy="208288"/>
          </a:xfrm>
        </p:grpSpPr>
        <p:sp>
          <p:nvSpPr>
            <p:cNvPr id="467" name="Google Shape;467;p38"/>
            <p:cNvSpPr/>
            <p:nvPr/>
          </p:nvSpPr>
          <p:spPr>
            <a:xfrm>
              <a:off x="6993487" y="3563457"/>
              <a:ext cx="457207" cy="59636"/>
            </a:xfrm>
            <a:custGeom>
              <a:avLst/>
              <a:gdLst/>
              <a:ahLst/>
              <a:cxnLst/>
              <a:rect l="l" t="t" r="r" b="b"/>
              <a:pathLst>
                <a:path w="8294" h="952" extrusionOk="0">
                  <a:moveTo>
                    <a:pt x="415" y="0"/>
                  </a:moveTo>
                  <a:cubicBezTo>
                    <a:pt x="757" y="0"/>
                    <a:pt x="952" y="439"/>
                    <a:pt x="708" y="683"/>
                  </a:cubicBezTo>
                  <a:cubicBezTo>
                    <a:pt x="440" y="951"/>
                    <a:pt x="1" y="756"/>
                    <a:pt x="25" y="390"/>
                  </a:cubicBezTo>
                  <a:cubicBezTo>
                    <a:pt x="25" y="171"/>
                    <a:pt x="196" y="0"/>
                    <a:pt x="415" y="0"/>
                  </a:cubicBezTo>
                  <a:close/>
                  <a:moveTo>
                    <a:pt x="7757" y="0"/>
                  </a:moveTo>
                  <a:cubicBezTo>
                    <a:pt x="8123" y="0"/>
                    <a:pt x="8293" y="439"/>
                    <a:pt x="8025" y="683"/>
                  </a:cubicBezTo>
                  <a:cubicBezTo>
                    <a:pt x="7781" y="951"/>
                    <a:pt x="7342" y="756"/>
                    <a:pt x="7342" y="415"/>
                  </a:cubicBezTo>
                  <a:cubicBezTo>
                    <a:pt x="7342" y="195"/>
                    <a:pt x="7537" y="0"/>
                    <a:pt x="7757" y="0"/>
                  </a:cubicBezTo>
                  <a:close/>
                  <a:moveTo>
                    <a:pt x="5928" y="0"/>
                  </a:moveTo>
                  <a:cubicBezTo>
                    <a:pt x="6293" y="24"/>
                    <a:pt x="6440" y="463"/>
                    <a:pt x="6171" y="707"/>
                  </a:cubicBezTo>
                  <a:cubicBezTo>
                    <a:pt x="5903" y="951"/>
                    <a:pt x="5488" y="756"/>
                    <a:pt x="5513" y="390"/>
                  </a:cubicBezTo>
                  <a:cubicBezTo>
                    <a:pt x="5513" y="171"/>
                    <a:pt x="5684" y="0"/>
                    <a:pt x="5903" y="0"/>
                  </a:cubicBezTo>
                  <a:close/>
                  <a:moveTo>
                    <a:pt x="4098" y="0"/>
                  </a:moveTo>
                  <a:cubicBezTo>
                    <a:pt x="4464" y="24"/>
                    <a:pt x="4610" y="463"/>
                    <a:pt x="4342" y="707"/>
                  </a:cubicBezTo>
                  <a:cubicBezTo>
                    <a:pt x="4074" y="951"/>
                    <a:pt x="3659" y="756"/>
                    <a:pt x="3684" y="390"/>
                  </a:cubicBezTo>
                  <a:cubicBezTo>
                    <a:pt x="3684" y="171"/>
                    <a:pt x="3854" y="0"/>
                    <a:pt x="4074" y="0"/>
                  </a:cubicBezTo>
                  <a:close/>
                  <a:moveTo>
                    <a:pt x="2269" y="0"/>
                  </a:moveTo>
                  <a:cubicBezTo>
                    <a:pt x="2635" y="24"/>
                    <a:pt x="2781" y="463"/>
                    <a:pt x="2513" y="707"/>
                  </a:cubicBezTo>
                  <a:cubicBezTo>
                    <a:pt x="2245" y="951"/>
                    <a:pt x="1830" y="756"/>
                    <a:pt x="1854" y="390"/>
                  </a:cubicBezTo>
                  <a:cubicBezTo>
                    <a:pt x="1854" y="171"/>
                    <a:pt x="2025" y="0"/>
                    <a:pt x="2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6761147" y="3414805"/>
              <a:ext cx="457196" cy="57149"/>
            </a:xfrm>
            <a:custGeom>
              <a:avLst/>
              <a:gdLst/>
              <a:ahLst/>
              <a:cxnLst/>
              <a:rect l="l" t="t" r="r" b="b"/>
              <a:pathLst>
                <a:path w="11732" h="1391" extrusionOk="0">
                  <a:moveTo>
                    <a:pt x="11488" y="854"/>
                  </a:moveTo>
                  <a:cubicBezTo>
                    <a:pt x="11708" y="878"/>
                    <a:pt x="11732" y="1220"/>
                    <a:pt x="11488" y="1244"/>
                  </a:cubicBezTo>
                  <a:cubicBezTo>
                    <a:pt x="11220" y="1244"/>
                    <a:pt x="10952" y="1098"/>
                    <a:pt x="10805" y="854"/>
                  </a:cubicBezTo>
                  <a:cubicBezTo>
                    <a:pt x="10683" y="708"/>
                    <a:pt x="10561" y="537"/>
                    <a:pt x="10366" y="537"/>
                  </a:cubicBezTo>
                  <a:cubicBezTo>
                    <a:pt x="10171" y="537"/>
                    <a:pt x="10049" y="683"/>
                    <a:pt x="9927" y="854"/>
                  </a:cubicBezTo>
                  <a:cubicBezTo>
                    <a:pt x="9781" y="1098"/>
                    <a:pt x="9513" y="1244"/>
                    <a:pt x="9244" y="1244"/>
                  </a:cubicBezTo>
                  <a:cubicBezTo>
                    <a:pt x="8952" y="1244"/>
                    <a:pt x="8708" y="1098"/>
                    <a:pt x="8561" y="854"/>
                  </a:cubicBezTo>
                  <a:cubicBezTo>
                    <a:pt x="8439" y="708"/>
                    <a:pt x="8293" y="537"/>
                    <a:pt x="8122" y="537"/>
                  </a:cubicBezTo>
                  <a:cubicBezTo>
                    <a:pt x="7927" y="537"/>
                    <a:pt x="7805" y="683"/>
                    <a:pt x="7683" y="854"/>
                  </a:cubicBezTo>
                  <a:cubicBezTo>
                    <a:pt x="7537" y="1098"/>
                    <a:pt x="7269" y="1244"/>
                    <a:pt x="6976" y="1244"/>
                  </a:cubicBezTo>
                  <a:cubicBezTo>
                    <a:pt x="6708" y="1244"/>
                    <a:pt x="6439" y="1098"/>
                    <a:pt x="6293" y="854"/>
                  </a:cubicBezTo>
                  <a:cubicBezTo>
                    <a:pt x="6171" y="708"/>
                    <a:pt x="6049" y="537"/>
                    <a:pt x="5854" y="537"/>
                  </a:cubicBezTo>
                  <a:cubicBezTo>
                    <a:pt x="5683" y="537"/>
                    <a:pt x="5561" y="683"/>
                    <a:pt x="5415" y="854"/>
                  </a:cubicBezTo>
                  <a:cubicBezTo>
                    <a:pt x="5122" y="1391"/>
                    <a:pt x="4342" y="1391"/>
                    <a:pt x="4049" y="854"/>
                  </a:cubicBezTo>
                  <a:cubicBezTo>
                    <a:pt x="3927" y="708"/>
                    <a:pt x="3805" y="537"/>
                    <a:pt x="3610" y="537"/>
                  </a:cubicBezTo>
                  <a:cubicBezTo>
                    <a:pt x="3415" y="537"/>
                    <a:pt x="3318" y="683"/>
                    <a:pt x="3171" y="854"/>
                  </a:cubicBezTo>
                  <a:cubicBezTo>
                    <a:pt x="2879" y="1391"/>
                    <a:pt x="2098" y="1391"/>
                    <a:pt x="1805" y="854"/>
                  </a:cubicBezTo>
                  <a:cubicBezTo>
                    <a:pt x="1683" y="708"/>
                    <a:pt x="1561" y="537"/>
                    <a:pt x="1366" y="537"/>
                  </a:cubicBezTo>
                  <a:cubicBezTo>
                    <a:pt x="1171" y="537"/>
                    <a:pt x="1074" y="683"/>
                    <a:pt x="927" y="854"/>
                  </a:cubicBezTo>
                  <a:cubicBezTo>
                    <a:pt x="781" y="1098"/>
                    <a:pt x="513" y="1244"/>
                    <a:pt x="244" y="1244"/>
                  </a:cubicBezTo>
                  <a:cubicBezTo>
                    <a:pt x="1" y="1220"/>
                    <a:pt x="1" y="878"/>
                    <a:pt x="244" y="854"/>
                  </a:cubicBezTo>
                  <a:cubicBezTo>
                    <a:pt x="391" y="854"/>
                    <a:pt x="513" y="732"/>
                    <a:pt x="635" y="586"/>
                  </a:cubicBezTo>
                  <a:cubicBezTo>
                    <a:pt x="781" y="317"/>
                    <a:pt x="1074" y="171"/>
                    <a:pt x="1366" y="147"/>
                  </a:cubicBezTo>
                  <a:cubicBezTo>
                    <a:pt x="1659" y="171"/>
                    <a:pt x="1952" y="317"/>
                    <a:pt x="2098" y="586"/>
                  </a:cubicBezTo>
                  <a:cubicBezTo>
                    <a:pt x="2220" y="732"/>
                    <a:pt x="2342" y="854"/>
                    <a:pt x="2488" y="854"/>
                  </a:cubicBezTo>
                  <a:lnTo>
                    <a:pt x="2488" y="854"/>
                  </a:lnTo>
                  <a:cubicBezTo>
                    <a:pt x="2635" y="854"/>
                    <a:pt x="2757" y="732"/>
                    <a:pt x="2879" y="586"/>
                  </a:cubicBezTo>
                  <a:cubicBezTo>
                    <a:pt x="3196" y="0"/>
                    <a:pt x="4025" y="0"/>
                    <a:pt x="4342" y="586"/>
                  </a:cubicBezTo>
                  <a:cubicBezTo>
                    <a:pt x="4464" y="732"/>
                    <a:pt x="4586" y="854"/>
                    <a:pt x="4732" y="854"/>
                  </a:cubicBezTo>
                  <a:lnTo>
                    <a:pt x="4781" y="854"/>
                  </a:lnTo>
                  <a:cubicBezTo>
                    <a:pt x="4927" y="854"/>
                    <a:pt x="5025" y="732"/>
                    <a:pt x="5147" y="586"/>
                  </a:cubicBezTo>
                  <a:cubicBezTo>
                    <a:pt x="5318" y="317"/>
                    <a:pt x="5586" y="171"/>
                    <a:pt x="5878" y="147"/>
                  </a:cubicBezTo>
                  <a:cubicBezTo>
                    <a:pt x="6196" y="171"/>
                    <a:pt x="6464" y="317"/>
                    <a:pt x="6635" y="586"/>
                  </a:cubicBezTo>
                  <a:cubicBezTo>
                    <a:pt x="6757" y="732"/>
                    <a:pt x="6854" y="854"/>
                    <a:pt x="7000" y="854"/>
                  </a:cubicBezTo>
                  <a:lnTo>
                    <a:pt x="7025" y="854"/>
                  </a:lnTo>
                  <a:cubicBezTo>
                    <a:pt x="7171" y="854"/>
                    <a:pt x="7293" y="732"/>
                    <a:pt x="7391" y="586"/>
                  </a:cubicBezTo>
                  <a:cubicBezTo>
                    <a:pt x="7708" y="0"/>
                    <a:pt x="8561" y="0"/>
                    <a:pt x="8878" y="586"/>
                  </a:cubicBezTo>
                  <a:cubicBezTo>
                    <a:pt x="9000" y="732"/>
                    <a:pt x="9098" y="854"/>
                    <a:pt x="9244" y="854"/>
                  </a:cubicBezTo>
                  <a:lnTo>
                    <a:pt x="9269" y="854"/>
                  </a:lnTo>
                  <a:cubicBezTo>
                    <a:pt x="9415" y="854"/>
                    <a:pt x="9537" y="732"/>
                    <a:pt x="9659" y="586"/>
                  </a:cubicBezTo>
                  <a:cubicBezTo>
                    <a:pt x="9805" y="317"/>
                    <a:pt x="10074" y="171"/>
                    <a:pt x="10391" y="147"/>
                  </a:cubicBezTo>
                  <a:cubicBezTo>
                    <a:pt x="10683" y="171"/>
                    <a:pt x="10976" y="317"/>
                    <a:pt x="11122" y="586"/>
                  </a:cubicBezTo>
                  <a:cubicBezTo>
                    <a:pt x="11244" y="732"/>
                    <a:pt x="11342" y="854"/>
                    <a:pt x="11488" y="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38"/>
          <p:cNvGrpSpPr/>
          <p:nvPr/>
        </p:nvGrpSpPr>
        <p:grpSpPr>
          <a:xfrm>
            <a:off x="136938" y="1047512"/>
            <a:ext cx="1371600" cy="1375875"/>
            <a:chOff x="299013" y="1079125"/>
            <a:chExt cx="1371600" cy="1375875"/>
          </a:xfrm>
        </p:grpSpPr>
        <p:sp>
          <p:nvSpPr>
            <p:cNvPr id="470" name="Google Shape;470;p38"/>
            <p:cNvSpPr/>
            <p:nvPr/>
          </p:nvSpPr>
          <p:spPr>
            <a:xfrm>
              <a:off x="390513" y="1174900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299013" y="1079125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8"/>
            <p:cNvGrpSpPr/>
            <p:nvPr/>
          </p:nvGrpSpPr>
          <p:grpSpPr>
            <a:xfrm>
              <a:off x="396400" y="1384064"/>
              <a:ext cx="1085400" cy="635100"/>
              <a:chOff x="396400" y="1399225"/>
              <a:chExt cx="1085400" cy="635100"/>
            </a:xfrm>
          </p:grpSpPr>
          <p:sp>
            <p:nvSpPr>
              <p:cNvPr id="473" name="Google Shape;473;p38"/>
              <p:cNvSpPr/>
              <p:nvPr/>
            </p:nvSpPr>
            <p:spPr>
              <a:xfrm>
                <a:off x="396400" y="1399225"/>
                <a:ext cx="1085400" cy="6351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4" name="Google Shape;474;p38"/>
              <p:cNvGrpSpPr/>
              <p:nvPr/>
            </p:nvGrpSpPr>
            <p:grpSpPr>
              <a:xfrm>
                <a:off x="712181" y="1506835"/>
                <a:ext cx="453838" cy="419880"/>
                <a:chOff x="733647" y="1423686"/>
                <a:chExt cx="453838" cy="419880"/>
              </a:xfrm>
            </p:grpSpPr>
            <p:sp>
              <p:nvSpPr>
                <p:cNvPr id="475" name="Google Shape;475;p38"/>
                <p:cNvSpPr/>
                <p:nvPr/>
              </p:nvSpPr>
              <p:spPr>
                <a:xfrm>
                  <a:off x="733647" y="1423686"/>
                  <a:ext cx="453838" cy="41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1" h="9055" extrusionOk="0">
                      <a:moveTo>
                        <a:pt x="4904" y="1"/>
                      </a:moveTo>
                      <a:cubicBezTo>
                        <a:pt x="4654" y="1"/>
                        <a:pt x="4401" y="21"/>
                        <a:pt x="4147" y="64"/>
                      </a:cubicBezTo>
                      <a:cubicBezTo>
                        <a:pt x="1659" y="479"/>
                        <a:pt x="1" y="2820"/>
                        <a:pt x="440" y="5284"/>
                      </a:cubicBezTo>
                      <a:cubicBezTo>
                        <a:pt x="811" y="7493"/>
                        <a:pt x="2733" y="9054"/>
                        <a:pt x="4902" y="9054"/>
                      </a:cubicBezTo>
                      <a:cubicBezTo>
                        <a:pt x="5152" y="9054"/>
                        <a:pt x="5405" y="9034"/>
                        <a:pt x="5659" y="8991"/>
                      </a:cubicBezTo>
                      <a:cubicBezTo>
                        <a:pt x="8122" y="8576"/>
                        <a:pt x="9781" y="6235"/>
                        <a:pt x="9366" y="3771"/>
                      </a:cubicBezTo>
                      <a:cubicBezTo>
                        <a:pt x="8994" y="1562"/>
                        <a:pt x="7073" y="1"/>
                        <a:pt x="49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8"/>
                <p:cNvSpPr/>
                <p:nvPr/>
              </p:nvSpPr>
              <p:spPr>
                <a:xfrm>
                  <a:off x="898875" y="1539755"/>
                  <a:ext cx="163003" cy="188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4074" extrusionOk="0">
                      <a:moveTo>
                        <a:pt x="1" y="0"/>
                      </a:moveTo>
                      <a:lnTo>
                        <a:pt x="1" y="4073"/>
                      </a:lnTo>
                      <a:lnTo>
                        <a:pt x="3513" y="20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7" name="Google Shape;477;p38"/>
            <p:cNvGrpSpPr/>
            <p:nvPr/>
          </p:nvGrpSpPr>
          <p:grpSpPr>
            <a:xfrm>
              <a:off x="396391" y="2141102"/>
              <a:ext cx="1085342" cy="96171"/>
              <a:chOff x="417899" y="2116530"/>
              <a:chExt cx="1085342" cy="96171"/>
            </a:xfrm>
          </p:grpSpPr>
          <p:sp>
            <p:nvSpPr>
              <p:cNvPr id="478" name="Google Shape;478;p38"/>
              <p:cNvSpPr/>
              <p:nvPr/>
            </p:nvSpPr>
            <p:spPr>
              <a:xfrm>
                <a:off x="417899" y="2116530"/>
                <a:ext cx="1085342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23391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22366" y="2074"/>
                    </a:lnTo>
                    <a:cubicBezTo>
                      <a:pt x="22927" y="2074"/>
                      <a:pt x="23391" y="1611"/>
                      <a:pt x="23391" y="1050"/>
                    </a:cubicBezTo>
                    <a:cubicBezTo>
                      <a:pt x="23391" y="464"/>
                      <a:pt x="22927" y="1"/>
                      <a:pt x="223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8"/>
              <p:cNvSpPr/>
              <p:nvPr/>
            </p:nvSpPr>
            <p:spPr>
              <a:xfrm>
                <a:off x="417899" y="2116530"/>
                <a:ext cx="555733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11976" y="2074"/>
                    </a:lnTo>
                    <a:lnTo>
                      <a:pt x="1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80" name="Google Shape;480;p38"/>
            <p:cNvCxnSpPr/>
            <p:nvPr/>
          </p:nvCxnSpPr>
          <p:spPr>
            <a:xfrm>
              <a:off x="308975" y="1262125"/>
              <a:ext cx="1263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1" name="Google Shape;481;p38"/>
          <p:cNvGrpSpPr/>
          <p:nvPr/>
        </p:nvGrpSpPr>
        <p:grpSpPr>
          <a:xfrm>
            <a:off x="7450704" y="1174899"/>
            <a:ext cx="1646100" cy="1188900"/>
            <a:chOff x="7403363" y="1047512"/>
            <a:chExt cx="1646100" cy="1188900"/>
          </a:xfrm>
        </p:grpSpPr>
        <p:sp>
          <p:nvSpPr>
            <p:cNvPr id="482" name="Google Shape;482;p38"/>
            <p:cNvSpPr/>
            <p:nvPr/>
          </p:nvSpPr>
          <p:spPr>
            <a:xfrm>
              <a:off x="7494863" y="11390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7403363" y="10475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4" name="Google Shape;484;p38"/>
            <p:cNvCxnSpPr/>
            <p:nvPr/>
          </p:nvCxnSpPr>
          <p:spPr>
            <a:xfrm>
              <a:off x="7413325" y="1230512"/>
              <a:ext cx="154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5" name="Google Shape;485;p38"/>
            <p:cNvSpPr/>
            <p:nvPr/>
          </p:nvSpPr>
          <p:spPr>
            <a:xfrm>
              <a:off x="7540474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8009987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8479499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" name="Google Shape;488;p38"/>
            <p:cNvGrpSpPr/>
            <p:nvPr/>
          </p:nvGrpSpPr>
          <p:grpSpPr>
            <a:xfrm>
              <a:off x="7770652" y="1367593"/>
              <a:ext cx="820034" cy="187786"/>
              <a:chOff x="4005100" y="3437025"/>
              <a:chExt cx="535375" cy="122600"/>
            </a:xfrm>
          </p:grpSpPr>
          <p:sp>
            <p:nvSpPr>
              <p:cNvPr id="489" name="Google Shape;489;p38"/>
              <p:cNvSpPr/>
              <p:nvPr/>
            </p:nvSpPr>
            <p:spPr>
              <a:xfrm>
                <a:off x="4005100" y="3437025"/>
                <a:ext cx="535375" cy="33575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343" extrusionOk="0">
                    <a:moveTo>
                      <a:pt x="903" y="1"/>
                    </a:moveTo>
                    <a:cubicBezTo>
                      <a:pt x="1" y="1"/>
                      <a:pt x="1" y="1342"/>
                      <a:pt x="903" y="1342"/>
                    </a:cubicBezTo>
                    <a:lnTo>
                      <a:pt x="20488" y="1342"/>
                    </a:lnTo>
                    <a:cubicBezTo>
                      <a:pt x="21415" y="1342"/>
                      <a:pt x="21415" y="1"/>
                      <a:pt x="20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>
                <a:off x="4064850" y="3525450"/>
                <a:ext cx="415275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16611" h="1367" extrusionOk="0">
                    <a:moveTo>
                      <a:pt x="928" y="0"/>
                    </a:moveTo>
                    <a:cubicBezTo>
                      <a:pt x="1" y="0"/>
                      <a:pt x="1" y="1366"/>
                      <a:pt x="928" y="1366"/>
                    </a:cubicBezTo>
                    <a:lnTo>
                      <a:pt x="15708" y="1366"/>
                    </a:lnTo>
                    <a:cubicBezTo>
                      <a:pt x="16610" y="1366"/>
                      <a:pt x="16610" y="0"/>
                      <a:pt x="15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1" name="Google Shape;491;p38"/>
          <p:cNvGrpSpPr/>
          <p:nvPr/>
        </p:nvGrpSpPr>
        <p:grpSpPr>
          <a:xfrm>
            <a:off x="7855413" y="2571747"/>
            <a:ext cx="836668" cy="1371596"/>
            <a:chOff x="2771692" y="3497697"/>
            <a:chExt cx="836668" cy="1371596"/>
          </a:xfrm>
        </p:grpSpPr>
        <p:sp>
          <p:nvSpPr>
            <p:cNvPr id="492" name="Google Shape;492;p38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  <a:moveTo>
                    <a:pt x="4903" y="390"/>
                  </a:moveTo>
                  <a:lnTo>
                    <a:pt x="4903" y="2293"/>
                  </a:lnTo>
                  <a:cubicBezTo>
                    <a:pt x="5391" y="2390"/>
                    <a:pt x="5732" y="2781"/>
                    <a:pt x="5732" y="3268"/>
                  </a:cubicBezTo>
                  <a:lnTo>
                    <a:pt x="5732" y="6000"/>
                  </a:lnTo>
                  <a:cubicBezTo>
                    <a:pt x="5732" y="6488"/>
                    <a:pt x="5391" y="6902"/>
                    <a:pt x="4903" y="6976"/>
                  </a:cubicBezTo>
                  <a:lnTo>
                    <a:pt x="4903" y="8268"/>
                  </a:lnTo>
                  <a:lnTo>
                    <a:pt x="5123" y="8268"/>
                  </a:lnTo>
                  <a:cubicBezTo>
                    <a:pt x="5854" y="8268"/>
                    <a:pt x="6562" y="8171"/>
                    <a:pt x="7269" y="7976"/>
                  </a:cubicBezTo>
                  <a:cubicBezTo>
                    <a:pt x="7928" y="7756"/>
                    <a:pt x="8537" y="7488"/>
                    <a:pt x="9123" y="7122"/>
                  </a:cubicBezTo>
                  <a:lnTo>
                    <a:pt x="9123" y="4756"/>
                  </a:lnTo>
                  <a:cubicBezTo>
                    <a:pt x="9098" y="2415"/>
                    <a:pt x="7245" y="488"/>
                    <a:pt x="4903" y="415"/>
                  </a:cubicBezTo>
                  <a:close/>
                  <a:moveTo>
                    <a:pt x="4611" y="2293"/>
                  </a:moveTo>
                  <a:lnTo>
                    <a:pt x="4611" y="415"/>
                  </a:lnTo>
                  <a:cubicBezTo>
                    <a:pt x="2269" y="488"/>
                    <a:pt x="416" y="2415"/>
                    <a:pt x="391" y="4756"/>
                  </a:cubicBezTo>
                  <a:lnTo>
                    <a:pt x="391" y="7122"/>
                  </a:lnTo>
                  <a:cubicBezTo>
                    <a:pt x="976" y="7463"/>
                    <a:pt x="1611" y="7756"/>
                    <a:pt x="2245" y="7951"/>
                  </a:cubicBezTo>
                  <a:cubicBezTo>
                    <a:pt x="2952" y="8146"/>
                    <a:pt x="3659" y="8268"/>
                    <a:pt x="4391" y="8244"/>
                  </a:cubicBezTo>
                  <a:lnTo>
                    <a:pt x="4611" y="8244"/>
                  </a:lnTo>
                  <a:lnTo>
                    <a:pt x="4611" y="6976"/>
                  </a:lnTo>
                  <a:cubicBezTo>
                    <a:pt x="4123" y="6902"/>
                    <a:pt x="3781" y="6488"/>
                    <a:pt x="3781" y="6000"/>
                  </a:cubicBezTo>
                  <a:lnTo>
                    <a:pt x="3781" y="3268"/>
                  </a:lnTo>
                  <a:cubicBezTo>
                    <a:pt x="3781" y="2781"/>
                    <a:pt x="4123" y="2390"/>
                    <a:pt x="4611" y="2293"/>
                  </a:cubicBezTo>
                  <a:close/>
                  <a:moveTo>
                    <a:pt x="5220" y="2781"/>
                  </a:moveTo>
                  <a:cubicBezTo>
                    <a:pt x="5098" y="2659"/>
                    <a:pt x="4928" y="2585"/>
                    <a:pt x="4757" y="2585"/>
                  </a:cubicBezTo>
                  <a:lnTo>
                    <a:pt x="4757" y="2585"/>
                  </a:lnTo>
                  <a:cubicBezTo>
                    <a:pt x="4391" y="2585"/>
                    <a:pt x="4074" y="2902"/>
                    <a:pt x="4074" y="3268"/>
                  </a:cubicBezTo>
                  <a:lnTo>
                    <a:pt x="4074" y="6000"/>
                  </a:lnTo>
                  <a:cubicBezTo>
                    <a:pt x="4074" y="6390"/>
                    <a:pt x="4391" y="6683"/>
                    <a:pt x="4757" y="6683"/>
                  </a:cubicBezTo>
                  <a:lnTo>
                    <a:pt x="4757" y="6683"/>
                  </a:lnTo>
                  <a:cubicBezTo>
                    <a:pt x="4928" y="6683"/>
                    <a:pt x="5098" y="6610"/>
                    <a:pt x="5220" y="6488"/>
                  </a:cubicBezTo>
                  <a:cubicBezTo>
                    <a:pt x="5367" y="6366"/>
                    <a:pt x="5440" y="6195"/>
                    <a:pt x="5440" y="6000"/>
                  </a:cubicBezTo>
                  <a:lnTo>
                    <a:pt x="5440" y="3268"/>
                  </a:lnTo>
                  <a:cubicBezTo>
                    <a:pt x="5440" y="3098"/>
                    <a:pt x="5367" y="2927"/>
                    <a:pt x="5220" y="2781"/>
                  </a:cubicBezTo>
                  <a:close/>
                  <a:moveTo>
                    <a:pt x="9123" y="7463"/>
                  </a:moveTo>
                  <a:cubicBezTo>
                    <a:pt x="8562" y="7805"/>
                    <a:pt x="7976" y="8073"/>
                    <a:pt x="7342" y="8244"/>
                  </a:cubicBezTo>
                  <a:cubicBezTo>
                    <a:pt x="6635" y="8463"/>
                    <a:pt x="5879" y="8561"/>
                    <a:pt x="5123" y="8561"/>
                  </a:cubicBezTo>
                  <a:lnTo>
                    <a:pt x="4391" y="8561"/>
                  </a:lnTo>
                  <a:cubicBezTo>
                    <a:pt x="2976" y="8561"/>
                    <a:pt x="1611" y="8195"/>
                    <a:pt x="391" y="7463"/>
                  </a:cubicBezTo>
                  <a:lnTo>
                    <a:pt x="391" y="11049"/>
                  </a:lnTo>
                  <a:cubicBezTo>
                    <a:pt x="464" y="13414"/>
                    <a:pt x="2391" y="15292"/>
                    <a:pt x="4757" y="15292"/>
                  </a:cubicBezTo>
                  <a:cubicBezTo>
                    <a:pt x="7123" y="15292"/>
                    <a:pt x="9049" y="13414"/>
                    <a:pt x="9123" y="11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3202911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537" y="2171"/>
                  </a:moveTo>
                  <a:cubicBezTo>
                    <a:pt x="732" y="2342"/>
                    <a:pt x="829" y="2586"/>
                    <a:pt x="829" y="2854"/>
                  </a:cubicBezTo>
                  <a:lnTo>
                    <a:pt x="829" y="5586"/>
                  </a:lnTo>
                  <a:cubicBezTo>
                    <a:pt x="829" y="6074"/>
                    <a:pt x="488" y="6488"/>
                    <a:pt x="0" y="6562"/>
                  </a:cubicBezTo>
                  <a:lnTo>
                    <a:pt x="0" y="7854"/>
                  </a:lnTo>
                  <a:lnTo>
                    <a:pt x="220" y="7854"/>
                  </a:lnTo>
                  <a:cubicBezTo>
                    <a:pt x="951" y="7854"/>
                    <a:pt x="1659" y="7757"/>
                    <a:pt x="2366" y="7562"/>
                  </a:cubicBezTo>
                  <a:cubicBezTo>
                    <a:pt x="3025" y="7342"/>
                    <a:pt x="3634" y="7074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1903"/>
                  </a:lnTo>
                  <a:cubicBezTo>
                    <a:pt x="220" y="1928"/>
                    <a:pt x="390" y="2025"/>
                    <a:pt x="537" y="2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3129912" y="3708819"/>
              <a:ext cx="120228" cy="373356"/>
            </a:xfrm>
            <a:custGeom>
              <a:avLst/>
              <a:gdLst/>
              <a:ahLst/>
              <a:cxnLst/>
              <a:rect l="l" t="t" r="r" b="b"/>
              <a:pathLst>
                <a:path w="1367" h="4269" extrusionOk="0">
                  <a:moveTo>
                    <a:pt x="1367" y="3586"/>
                  </a:moveTo>
                  <a:lnTo>
                    <a:pt x="1367" y="854"/>
                  </a:lnTo>
                  <a:cubicBezTo>
                    <a:pt x="1294" y="1"/>
                    <a:pt x="74" y="1"/>
                    <a:pt x="1" y="854"/>
                  </a:cubicBezTo>
                  <a:lnTo>
                    <a:pt x="1" y="3586"/>
                  </a:lnTo>
                  <a:cubicBezTo>
                    <a:pt x="1" y="3976"/>
                    <a:pt x="318" y="4269"/>
                    <a:pt x="684" y="4269"/>
                  </a:cubicBezTo>
                  <a:cubicBezTo>
                    <a:pt x="855" y="4269"/>
                    <a:pt x="1025" y="4196"/>
                    <a:pt x="1172" y="4074"/>
                  </a:cubicBezTo>
                  <a:cubicBezTo>
                    <a:pt x="1294" y="3952"/>
                    <a:pt x="1367" y="3781"/>
                    <a:pt x="1367" y="3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2806080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3390" y="5586"/>
                  </a:moveTo>
                  <a:lnTo>
                    <a:pt x="3390" y="2854"/>
                  </a:lnTo>
                  <a:cubicBezTo>
                    <a:pt x="3390" y="2367"/>
                    <a:pt x="3756" y="1976"/>
                    <a:pt x="4220" y="1903"/>
                  </a:cubicBezTo>
                  <a:lnTo>
                    <a:pt x="4220" y="1"/>
                  </a:lnTo>
                  <a:cubicBezTo>
                    <a:pt x="1878" y="74"/>
                    <a:pt x="25" y="2001"/>
                    <a:pt x="0" y="4342"/>
                  </a:cubicBezTo>
                  <a:lnTo>
                    <a:pt x="0" y="6708"/>
                  </a:lnTo>
                  <a:cubicBezTo>
                    <a:pt x="585" y="7049"/>
                    <a:pt x="1220" y="7342"/>
                    <a:pt x="1854" y="7537"/>
                  </a:cubicBezTo>
                  <a:cubicBezTo>
                    <a:pt x="2561" y="7732"/>
                    <a:pt x="3268" y="7854"/>
                    <a:pt x="4000" y="7830"/>
                  </a:cubicBezTo>
                  <a:lnTo>
                    <a:pt x="4220" y="7830"/>
                  </a:lnTo>
                  <a:lnTo>
                    <a:pt x="4220" y="6562"/>
                  </a:lnTo>
                  <a:cubicBezTo>
                    <a:pt x="3732" y="6488"/>
                    <a:pt x="3390" y="6074"/>
                    <a:pt x="3390" y="5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2806080" y="4150392"/>
              <a:ext cx="767979" cy="684792"/>
            </a:xfrm>
            <a:custGeom>
              <a:avLst/>
              <a:gdLst/>
              <a:ahLst/>
              <a:cxnLst/>
              <a:rect l="l" t="t" r="r" b="b"/>
              <a:pathLst>
                <a:path w="8732" h="7830" extrusionOk="0">
                  <a:moveTo>
                    <a:pt x="6976" y="781"/>
                  </a:moveTo>
                  <a:cubicBezTo>
                    <a:pt x="6244" y="1000"/>
                    <a:pt x="5488" y="1098"/>
                    <a:pt x="4732" y="1098"/>
                  </a:cubicBezTo>
                  <a:lnTo>
                    <a:pt x="4000" y="1098"/>
                  </a:lnTo>
                  <a:cubicBezTo>
                    <a:pt x="2585" y="1098"/>
                    <a:pt x="1220" y="732"/>
                    <a:pt x="0" y="0"/>
                  </a:cubicBezTo>
                  <a:lnTo>
                    <a:pt x="0" y="3586"/>
                  </a:lnTo>
                  <a:cubicBezTo>
                    <a:pt x="73" y="5951"/>
                    <a:pt x="2000" y="7829"/>
                    <a:pt x="4366" y="7829"/>
                  </a:cubicBezTo>
                  <a:cubicBezTo>
                    <a:pt x="6732" y="7829"/>
                    <a:pt x="8658" y="5951"/>
                    <a:pt x="8732" y="3586"/>
                  </a:cubicBezTo>
                  <a:lnTo>
                    <a:pt x="8732" y="0"/>
                  </a:lnTo>
                  <a:cubicBezTo>
                    <a:pt x="8171" y="342"/>
                    <a:pt x="7585" y="610"/>
                    <a:pt x="6976" y="7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3505371" y="4248519"/>
              <a:ext cx="34388" cy="266658"/>
            </a:xfrm>
            <a:custGeom>
              <a:avLst/>
              <a:gdLst/>
              <a:ahLst/>
              <a:cxnLst/>
              <a:rect l="l" t="t" r="r" b="b"/>
              <a:pathLst>
                <a:path w="391" h="3049" extrusionOk="0">
                  <a:moveTo>
                    <a:pt x="0" y="195"/>
                  </a:moveTo>
                  <a:cubicBezTo>
                    <a:pt x="0" y="98"/>
                    <a:pt x="98" y="0"/>
                    <a:pt x="195" y="0"/>
                  </a:cubicBezTo>
                  <a:cubicBezTo>
                    <a:pt x="317" y="0"/>
                    <a:pt x="390" y="98"/>
                    <a:pt x="390" y="195"/>
                  </a:cubicBezTo>
                  <a:lnTo>
                    <a:pt x="390" y="1927"/>
                  </a:lnTo>
                  <a:cubicBezTo>
                    <a:pt x="390" y="2025"/>
                    <a:pt x="317" y="2122"/>
                    <a:pt x="195" y="2122"/>
                  </a:cubicBezTo>
                  <a:cubicBezTo>
                    <a:pt x="98" y="2122"/>
                    <a:pt x="0" y="2025"/>
                    <a:pt x="0" y="1927"/>
                  </a:cubicBezTo>
                  <a:close/>
                  <a:moveTo>
                    <a:pt x="0" y="2537"/>
                  </a:moveTo>
                  <a:cubicBezTo>
                    <a:pt x="0" y="2439"/>
                    <a:pt x="98" y="2342"/>
                    <a:pt x="195" y="2342"/>
                  </a:cubicBezTo>
                  <a:cubicBezTo>
                    <a:pt x="317" y="2342"/>
                    <a:pt x="390" y="2439"/>
                    <a:pt x="390" y="2537"/>
                  </a:cubicBezTo>
                  <a:lnTo>
                    <a:pt x="390" y="2854"/>
                  </a:lnTo>
                  <a:cubicBezTo>
                    <a:pt x="390" y="2951"/>
                    <a:pt x="317" y="3049"/>
                    <a:pt x="195" y="3049"/>
                  </a:cubicBezTo>
                  <a:cubicBezTo>
                    <a:pt x="73" y="3049"/>
                    <a:pt x="0" y="2951"/>
                    <a:pt x="0" y="28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3202911" y="3533904"/>
              <a:ext cx="371149" cy="633630"/>
            </a:xfrm>
            <a:custGeom>
              <a:avLst/>
              <a:gdLst/>
              <a:ahLst/>
              <a:cxnLst/>
              <a:rect l="l" t="t" r="r" b="b"/>
              <a:pathLst>
                <a:path w="4220" h="7245" extrusionOk="0">
                  <a:moveTo>
                    <a:pt x="3610" y="4635"/>
                  </a:moveTo>
                  <a:lnTo>
                    <a:pt x="3610" y="7001"/>
                  </a:lnTo>
                  <a:cubicBezTo>
                    <a:pt x="3464" y="7098"/>
                    <a:pt x="3317" y="7171"/>
                    <a:pt x="3171" y="7244"/>
                  </a:cubicBezTo>
                  <a:cubicBezTo>
                    <a:pt x="3537" y="7098"/>
                    <a:pt x="3878" y="6903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342"/>
                  </a:lnTo>
                  <a:cubicBezTo>
                    <a:pt x="2073" y="732"/>
                    <a:pt x="3586" y="2537"/>
                    <a:pt x="3610" y="463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3329471" y="4150392"/>
              <a:ext cx="246788" cy="667738"/>
            </a:xfrm>
            <a:custGeom>
              <a:avLst/>
              <a:gdLst/>
              <a:ahLst/>
              <a:cxnLst/>
              <a:rect l="l" t="t" r="r" b="b"/>
              <a:pathLst>
                <a:path w="2806" h="7635" extrusionOk="0">
                  <a:moveTo>
                    <a:pt x="2781" y="0"/>
                  </a:moveTo>
                  <a:cubicBezTo>
                    <a:pt x="2586" y="122"/>
                    <a:pt x="2366" y="244"/>
                    <a:pt x="2171" y="342"/>
                  </a:cubicBezTo>
                  <a:lnTo>
                    <a:pt x="2171" y="1122"/>
                  </a:lnTo>
                  <a:lnTo>
                    <a:pt x="2195" y="1122"/>
                  </a:lnTo>
                  <a:cubicBezTo>
                    <a:pt x="2317" y="1122"/>
                    <a:pt x="2390" y="1220"/>
                    <a:pt x="2390" y="1317"/>
                  </a:cubicBezTo>
                  <a:lnTo>
                    <a:pt x="2390" y="3049"/>
                  </a:lnTo>
                  <a:cubicBezTo>
                    <a:pt x="2390" y="3147"/>
                    <a:pt x="2317" y="3244"/>
                    <a:pt x="2195" y="3244"/>
                  </a:cubicBezTo>
                  <a:lnTo>
                    <a:pt x="2171" y="3244"/>
                  </a:lnTo>
                  <a:lnTo>
                    <a:pt x="2171" y="3464"/>
                  </a:lnTo>
                  <a:lnTo>
                    <a:pt x="2195" y="3464"/>
                  </a:lnTo>
                  <a:cubicBezTo>
                    <a:pt x="2317" y="3464"/>
                    <a:pt x="2390" y="3561"/>
                    <a:pt x="2390" y="3683"/>
                  </a:cubicBezTo>
                  <a:lnTo>
                    <a:pt x="2390" y="3976"/>
                  </a:lnTo>
                  <a:cubicBezTo>
                    <a:pt x="2390" y="4098"/>
                    <a:pt x="2317" y="4171"/>
                    <a:pt x="2195" y="4171"/>
                  </a:cubicBezTo>
                  <a:lnTo>
                    <a:pt x="2171" y="4171"/>
                  </a:lnTo>
                  <a:cubicBezTo>
                    <a:pt x="2049" y="5610"/>
                    <a:pt x="1244" y="6903"/>
                    <a:pt x="0" y="7634"/>
                  </a:cubicBezTo>
                  <a:cubicBezTo>
                    <a:pt x="1683" y="6976"/>
                    <a:pt x="2781" y="5366"/>
                    <a:pt x="2805" y="3586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3138531" y="3728060"/>
              <a:ext cx="111609" cy="373356"/>
            </a:xfrm>
            <a:custGeom>
              <a:avLst/>
              <a:gdLst/>
              <a:ahLst/>
              <a:cxnLst/>
              <a:rect l="l" t="t" r="r" b="b"/>
              <a:pathLst>
                <a:path w="1269" h="4269" extrusionOk="0">
                  <a:moveTo>
                    <a:pt x="879" y="317"/>
                  </a:moveTo>
                  <a:lnTo>
                    <a:pt x="879" y="3049"/>
                  </a:lnTo>
                  <a:cubicBezTo>
                    <a:pt x="879" y="3439"/>
                    <a:pt x="586" y="3732"/>
                    <a:pt x="220" y="3732"/>
                  </a:cubicBezTo>
                  <a:cubicBezTo>
                    <a:pt x="147" y="3732"/>
                    <a:pt x="74" y="3732"/>
                    <a:pt x="1" y="3707"/>
                  </a:cubicBezTo>
                  <a:cubicBezTo>
                    <a:pt x="25" y="3756"/>
                    <a:pt x="74" y="3805"/>
                    <a:pt x="123" y="3854"/>
                  </a:cubicBezTo>
                  <a:cubicBezTo>
                    <a:pt x="537" y="4268"/>
                    <a:pt x="1244" y="3976"/>
                    <a:pt x="1269" y="3366"/>
                  </a:cubicBezTo>
                  <a:lnTo>
                    <a:pt x="1269" y="634"/>
                  </a:lnTo>
                  <a:cubicBezTo>
                    <a:pt x="1269" y="464"/>
                    <a:pt x="1196" y="293"/>
                    <a:pt x="1074" y="147"/>
                  </a:cubicBezTo>
                  <a:cubicBezTo>
                    <a:pt x="976" y="73"/>
                    <a:pt x="903" y="25"/>
                    <a:pt x="805" y="0"/>
                  </a:cubicBezTo>
                  <a:cubicBezTo>
                    <a:pt x="854" y="98"/>
                    <a:pt x="879" y="195"/>
                    <a:pt x="879" y="31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" name="Google Shape;502;p38"/>
          <p:cNvSpPr txBox="1"/>
          <p:nvPr/>
        </p:nvSpPr>
        <p:spPr>
          <a:xfrm>
            <a:off x="3406050" y="2423375"/>
            <a:ext cx="2716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資工系 410411804 張哲誠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資工系 410410632 李哲緯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資工系 410411747 賴柏樟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企管系 409610242 徐欣瑜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企管系 409610366 洪若庭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2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2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701245" y="1491296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A72DEC-18B0-F7E4-1088-00F0A388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59" y="1478215"/>
            <a:ext cx="4116750" cy="8572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134F27-E894-C5AC-9955-9063AE3F4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59" y="2911414"/>
            <a:ext cx="3363395" cy="8370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1DC9B9D-9BB5-2ABB-3D30-1672D5556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951" y="2155655"/>
            <a:ext cx="2000529" cy="95263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D200665-94A1-CA2B-75D4-4A793B4D1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951" y="3577328"/>
            <a:ext cx="2010056" cy="94310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42C1DE9-0E1E-1F78-F783-FCED689E8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951" y="873272"/>
            <a:ext cx="1981372" cy="9449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2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2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701245" y="1491296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A552DBA-0EFF-B8CC-4C4B-D11C8CA5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63" y="1066450"/>
            <a:ext cx="5395041" cy="87318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78FB68B-E43C-DC29-5500-296E46D75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021" y="2727615"/>
            <a:ext cx="20002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95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Arial"/>
                <a:ea typeface="Arial"/>
                <a:cs typeface="Arial"/>
                <a:sym typeface="Arial"/>
              </a:rPr>
              <a:t>生成圖形驗證碼</a:t>
            </a:r>
            <a:endParaRPr sz="40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304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1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Arial"/>
                <a:ea typeface="Arial"/>
                <a:cs typeface="Arial"/>
                <a:sym typeface="Arial"/>
              </a:rPr>
              <a:t>實際操作影片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51"/>
          <p:cNvSpPr/>
          <p:nvPr/>
        </p:nvSpPr>
        <p:spPr>
          <a:xfrm>
            <a:off x="947450" y="1565988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51"/>
          <p:cNvSpPr/>
          <p:nvPr/>
        </p:nvSpPr>
        <p:spPr>
          <a:xfrm>
            <a:off x="715110" y="1417336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51"/>
          <p:cNvSpPr/>
          <p:nvPr/>
        </p:nvSpPr>
        <p:spPr>
          <a:xfrm>
            <a:off x="7971698" y="15180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2023-12-26 00-07-33 - Trim">
            <a:hlinkClick r:id="" action="ppaction://media"/>
            <a:extLst>
              <a:ext uri="{FF2B5EF4-FFF2-40B4-BE49-F238E27FC236}">
                <a16:creationId xmlns:a16="http://schemas.microsoft.com/office/drawing/2014/main" id="{EEC81528-D59D-07D9-E697-C42BEEA54E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5073" y="1474485"/>
            <a:ext cx="5153853" cy="32211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7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7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7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7"/>
          <p:cNvSpPr txBox="1"/>
          <p:nvPr/>
        </p:nvSpPr>
        <p:spPr>
          <a:xfrm>
            <a:off x="715100" y="764725"/>
            <a:ext cx="1704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GUI.PY</a:t>
            </a: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22" name="Google Shape;622;p47"/>
          <p:cNvPicPr preferRelativeResize="0"/>
          <p:nvPr/>
        </p:nvPicPr>
        <p:blipFill rotWithShape="1">
          <a:blip r:embed="rId3">
            <a:alphaModFix/>
          </a:blip>
          <a:srcRect l="4216" t="40814" r="1042" b="50922"/>
          <a:stretch/>
        </p:blipFill>
        <p:spPr>
          <a:xfrm>
            <a:off x="1797775" y="1725200"/>
            <a:ext cx="5548425" cy="453076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47"/>
          <p:cNvSpPr txBox="1"/>
          <p:nvPr/>
        </p:nvSpPr>
        <p:spPr>
          <a:xfrm>
            <a:off x="1797850" y="1357700"/>
            <a:ext cx="30000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dirty="0"/>
              <a:t>輸出驗證碼圖片</a:t>
            </a:r>
            <a:endParaRPr sz="1200" dirty="0"/>
          </a:p>
        </p:txBody>
      </p:sp>
      <p:sp>
        <p:nvSpPr>
          <p:cNvPr id="624" name="Google Shape;624;p47"/>
          <p:cNvSpPr txBox="1"/>
          <p:nvPr/>
        </p:nvSpPr>
        <p:spPr>
          <a:xfrm>
            <a:off x="1797763" y="2178275"/>
            <a:ext cx="36723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呼叫create_CAPTCHA.py生成驗證碼</a:t>
            </a:r>
            <a:endParaRPr sz="1200"/>
          </a:p>
        </p:txBody>
      </p:sp>
      <p:pic>
        <p:nvPicPr>
          <p:cNvPr id="625" name="Google Shape;625;p47"/>
          <p:cNvPicPr preferRelativeResize="0"/>
          <p:nvPr/>
        </p:nvPicPr>
        <p:blipFill rotWithShape="1">
          <a:blip r:embed="rId3">
            <a:alphaModFix/>
          </a:blip>
          <a:srcRect l="5258" t="55856" b="28840"/>
          <a:stretch/>
        </p:blipFill>
        <p:spPr>
          <a:xfrm>
            <a:off x="1797763" y="2545787"/>
            <a:ext cx="5548425" cy="839074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7"/>
          <p:cNvSpPr txBox="1"/>
          <p:nvPr/>
        </p:nvSpPr>
        <p:spPr>
          <a:xfrm>
            <a:off x="1797763" y="3384838"/>
            <a:ext cx="36723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在output標籤輸出圖片</a:t>
            </a:r>
            <a:endParaRPr sz="1200"/>
          </a:p>
        </p:txBody>
      </p:sp>
      <p:pic>
        <p:nvPicPr>
          <p:cNvPr id="627" name="Google Shape;627;p47"/>
          <p:cNvPicPr preferRelativeResize="0"/>
          <p:nvPr/>
        </p:nvPicPr>
        <p:blipFill rotWithShape="1">
          <a:blip r:embed="rId3">
            <a:alphaModFix/>
          </a:blip>
          <a:srcRect l="5258" t="78306" b="18691"/>
          <a:stretch/>
        </p:blipFill>
        <p:spPr>
          <a:xfrm>
            <a:off x="1797763" y="3752350"/>
            <a:ext cx="5548425" cy="16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8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8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8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8"/>
          <p:cNvSpPr txBox="1"/>
          <p:nvPr/>
        </p:nvSpPr>
        <p:spPr>
          <a:xfrm>
            <a:off x="715100" y="764725"/>
            <a:ext cx="1704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GUI.PY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36" name="Google Shape;636;p48"/>
          <p:cNvPicPr preferRelativeResize="0"/>
          <p:nvPr/>
        </p:nvPicPr>
        <p:blipFill rotWithShape="1">
          <a:blip r:embed="rId3">
            <a:alphaModFix/>
          </a:blip>
          <a:srcRect l="3770" t="89632" r="1487" b="3742"/>
          <a:stretch/>
        </p:blipFill>
        <p:spPr>
          <a:xfrm>
            <a:off x="1797788" y="1784825"/>
            <a:ext cx="5548425" cy="3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48"/>
          <p:cNvSpPr txBox="1"/>
          <p:nvPr/>
        </p:nvSpPr>
        <p:spPr>
          <a:xfrm>
            <a:off x="1797763" y="1417325"/>
            <a:ext cx="30000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輸出解析後的結果圖</a:t>
            </a:r>
            <a:endParaRPr sz="1200"/>
          </a:p>
        </p:txBody>
      </p:sp>
      <p:pic>
        <p:nvPicPr>
          <p:cNvPr id="638" name="Google Shape;638;p48"/>
          <p:cNvPicPr preferRelativeResize="0"/>
          <p:nvPr/>
        </p:nvPicPr>
        <p:blipFill rotWithShape="1">
          <a:blip r:embed="rId4">
            <a:alphaModFix/>
          </a:blip>
          <a:srcRect l="6323" t="4110" b="79534"/>
          <a:stretch/>
        </p:blipFill>
        <p:spPr>
          <a:xfrm>
            <a:off x="1797801" y="2498988"/>
            <a:ext cx="5548426" cy="91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8"/>
          <p:cNvPicPr preferRelativeResize="0"/>
          <p:nvPr/>
        </p:nvPicPr>
        <p:blipFill rotWithShape="1">
          <a:blip r:embed="rId4">
            <a:alphaModFix/>
          </a:blip>
          <a:srcRect l="6323" t="26370" b="69278"/>
          <a:stretch/>
        </p:blipFill>
        <p:spPr>
          <a:xfrm>
            <a:off x="1797863" y="3759493"/>
            <a:ext cx="5548426" cy="2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48"/>
          <p:cNvSpPr txBox="1"/>
          <p:nvPr/>
        </p:nvSpPr>
        <p:spPr>
          <a:xfrm>
            <a:off x="1797875" y="2148125"/>
            <a:ext cx="30000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呼叫main.py生成結果圖</a:t>
            </a:r>
            <a:endParaRPr sz="1200"/>
          </a:p>
        </p:txBody>
      </p:sp>
      <p:sp>
        <p:nvSpPr>
          <p:cNvPr id="641" name="Google Shape;641;p48"/>
          <p:cNvSpPr txBox="1"/>
          <p:nvPr/>
        </p:nvSpPr>
        <p:spPr>
          <a:xfrm>
            <a:off x="1797875" y="3414075"/>
            <a:ext cx="30000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在output標籤輸出圖片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9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9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9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9"/>
          <p:cNvSpPr txBox="1"/>
          <p:nvPr/>
        </p:nvSpPr>
        <p:spPr>
          <a:xfrm>
            <a:off x="715100" y="764725"/>
            <a:ext cx="1704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GUI.PY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50" name="Google Shape;650;p49"/>
          <p:cNvSpPr txBox="1"/>
          <p:nvPr/>
        </p:nvSpPr>
        <p:spPr>
          <a:xfrm>
            <a:off x="1797913" y="764713"/>
            <a:ext cx="30000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按下按鈕後執行並切換按鈕內容</a:t>
            </a:r>
            <a:endParaRPr sz="1200"/>
          </a:p>
        </p:txBody>
      </p:sp>
      <p:sp>
        <p:nvSpPr>
          <p:cNvPr id="651" name="Google Shape;651;p49"/>
          <p:cNvSpPr txBox="1"/>
          <p:nvPr/>
        </p:nvSpPr>
        <p:spPr>
          <a:xfrm>
            <a:off x="1797913" y="1799038"/>
            <a:ext cx="30000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驗證碼</a:t>
            </a:r>
            <a:endParaRPr sz="1200"/>
          </a:p>
        </p:txBody>
      </p:sp>
      <p:pic>
        <p:nvPicPr>
          <p:cNvPr id="652" name="Google Shape;652;p49"/>
          <p:cNvPicPr preferRelativeResize="0"/>
          <p:nvPr/>
        </p:nvPicPr>
        <p:blipFill rotWithShape="1">
          <a:blip r:embed="rId3">
            <a:alphaModFix/>
          </a:blip>
          <a:srcRect l="6323" t="37044" b="51227"/>
          <a:stretch/>
        </p:blipFill>
        <p:spPr>
          <a:xfrm>
            <a:off x="1797838" y="1134025"/>
            <a:ext cx="5548426" cy="6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9"/>
          <p:cNvPicPr preferRelativeResize="0"/>
          <p:nvPr/>
        </p:nvPicPr>
        <p:blipFill rotWithShape="1">
          <a:blip r:embed="rId3">
            <a:alphaModFix/>
          </a:blip>
          <a:srcRect l="6323" t="55146" b="33126"/>
          <a:stretch/>
        </p:blipFill>
        <p:spPr>
          <a:xfrm>
            <a:off x="1797825" y="2159501"/>
            <a:ext cx="5548426" cy="6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9"/>
          <p:cNvPicPr preferRelativeResize="0"/>
          <p:nvPr/>
        </p:nvPicPr>
        <p:blipFill rotWithShape="1">
          <a:blip r:embed="rId3">
            <a:alphaModFix/>
          </a:blip>
          <a:srcRect l="6323" t="84979"/>
          <a:stretch/>
        </p:blipFill>
        <p:spPr>
          <a:xfrm>
            <a:off x="1797850" y="3776862"/>
            <a:ext cx="5548426" cy="8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49"/>
          <p:cNvSpPr txBox="1"/>
          <p:nvPr/>
        </p:nvSpPr>
        <p:spPr>
          <a:xfrm>
            <a:off x="1797850" y="3447450"/>
            <a:ext cx="30000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建立主視窗</a:t>
            </a:r>
            <a:endParaRPr sz="1200"/>
          </a:p>
        </p:txBody>
      </p:sp>
      <p:pic>
        <p:nvPicPr>
          <p:cNvPr id="656" name="Google Shape;656;p49"/>
          <p:cNvPicPr preferRelativeResize="0"/>
          <p:nvPr/>
        </p:nvPicPr>
        <p:blipFill rotWithShape="1">
          <a:blip r:embed="rId3">
            <a:alphaModFix/>
          </a:blip>
          <a:srcRect l="6323" t="74195" b="21454"/>
          <a:stretch/>
        </p:blipFill>
        <p:spPr>
          <a:xfrm>
            <a:off x="1797850" y="3219737"/>
            <a:ext cx="5548426" cy="2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9"/>
          <p:cNvSpPr txBox="1"/>
          <p:nvPr/>
        </p:nvSpPr>
        <p:spPr>
          <a:xfrm>
            <a:off x="1797850" y="2815675"/>
            <a:ext cx="30000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解析驗證碼結果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0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50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0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50"/>
          <p:cNvSpPr txBox="1"/>
          <p:nvPr/>
        </p:nvSpPr>
        <p:spPr>
          <a:xfrm>
            <a:off x="751650" y="882775"/>
            <a:ext cx="17040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GUI.PY</a:t>
            </a: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66" name="Google Shape;666;p50"/>
          <p:cNvPicPr preferRelativeResize="0"/>
          <p:nvPr/>
        </p:nvPicPr>
        <p:blipFill rotWithShape="1">
          <a:blip r:embed="rId3">
            <a:alphaModFix/>
          </a:blip>
          <a:srcRect l="8359" t="4250" r="6162" b="86286"/>
          <a:stretch/>
        </p:blipFill>
        <p:spPr>
          <a:xfrm>
            <a:off x="1797888" y="1022826"/>
            <a:ext cx="5548425" cy="4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0"/>
          <p:cNvPicPr preferRelativeResize="0"/>
          <p:nvPr/>
        </p:nvPicPr>
        <p:blipFill rotWithShape="1">
          <a:blip r:embed="rId3">
            <a:alphaModFix/>
          </a:blip>
          <a:srcRect l="8357" t="22915" b="57605"/>
          <a:stretch/>
        </p:blipFill>
        <p:spPr>
          <a:xfrm>
            <a:off x="1797825" y="1439964"/>
            <a:ext cx="5548425" cy="783891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0"/>
          <p:cNvSpPr txBox="1"/>
          <p:nvPr/>
        </p:nvSpPr>
        <p:spPr>
          <a:xfrm>
            <a:off x="1797888" y="683903"/>
            <a:ext cx="32775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風格設定、</a:t>
            </a:r>
            <a:r>
              <a:rPr lang="zh-TW" sz="1200">
                <a:solidFill>
                  <a:schemeClr val="dk1"/>
                </a:solidFill>
              </a:rPr>
              <a:t>建立標籤顯示驗證圖/結果圖</a:t>
            </a:r>
            <a:endParaRPr sz="1200"/>
          </a:p>
        </p:txBody>
      </p:sp>
      <p:pic>
        <p:nvPicPr>
          <p:cNvPr id="669" name="Google Shape;669;p50"/>
          <p:cNvPicPr preferRelativeResize="0"/>
          <p:nvPr/>
        </p:nvPicPr>
        <p:blipFill rotWithShape="1">
          <a:blip r:embed="rId3">
            <a:alphaModFix/>
          </a:blip>
          <a:srcRect l="8357" t="49895" b="27379"/>
          <a:stretch/>
        </p:blipFill>
        <p:spPr>
          <a:xfrm>
            <a:off x="1797800" y="2589366"/>
            <a:ext cx="5548425" cy="91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0"/>
          <p:cNvPicPr preferRelativeResize="0"/>
          <p:nvPr/>
        </p:nvPicPr>
        <p:blipFill rotWithShape="1">
          <a:blip r:embed="rId3">
            <a:alphaModFix/>
          </a:blip>
          <a:srcRect l="8357" t="81104" b="12583"/>
          <a:stretch/>
        </p:blipFill>
        <p:spPr>
          <a:xfrm>
            <a:off x="1797800" y="3869403"/>
            <a:ext cx="5548425" cy="25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0"/>
          <p:cNvPicPr preferRelativeResize="0"/>
          <p:nvPr/>
        </p:nvPicPr>
        <p:blipFill rotWithShape="1">
          <a:blip r:embed="rId3">
            <a:alphaModFix/>
          </a:blip>
          <a:srcRect l="8357" t="93688"/>
          <a:stretch/>
        </p:blipFill>
        <p:spPr>
          <a:xfrm>
            <a:off x="1797863" y="4488904"/>
            <a:ext cx="5548425" cy="253999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50"/>
          <p:cNvSpPr txBox="1"/>
          <p:nvPr/>
        </p:nvSpPr>
        <p:spPr>
          <a:xfrm>
            <a:off x="1797875" y="2238478"/>
            <a:ext cx="30000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建立按鈕控制圖片輸出</a:t>
            </a:r>
            <a:endParaRPr sz="1200"/>
          </a:p>
        </p:txBody>
      </p:sp>
      <p:sp>
        <p:nvSpPr>
          <p:cNvPr id="673" name="Google Shape;673;p50"/>
          <p:cNvSpPr txBox="1"/>
          <p:nvPr/>
        </p:nvSpPr>
        <p:spPr>
          <a:xfrm>
            <a:off x="1797875" y="3503903"/>
            <a:ext cx="30000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分割線</a:t>
            </a:r>
            <a:endParaRPr sz="1200"/>
          </a:p>
        </p:txBody>
      </p:sp>
      <p:sp>
        <p:nvSpPr>
          <p:cNvPr id="674" name="Google Shape;674;p50"/>
          <p:cNvSpPr txBox="1"/>
          <p:nvPr/>
        </p:nvSpPr>
        <p:spPr>
          <a:xfrm>
            <a:off x="1797875" y="4123403"/>
            <a:ext cx="30000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tkinter執行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2"/>
          <p:cNvSpPr txBox="1">
            <a:spLocks noGrp="1"/>
          </p:cNvSpPr>
          <p:nvPr>
            <p:ph type="ctrTitle" idx="4294967295"/>
          </p:nvPr>
        </p:nvSpPr>
        <p:spPr>
          <a:xfrm>
            <a:off x="3156150" y="2104950"/>
            <a:ext cx="28317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Thanks!</a:t>
            </a:r>
            <a:endParaRPr sz="4800"/>
          </a:p>
        </p:txBody>
      </p:sp>
      <p:grpSp>
        <p:nvGrpSpPr>
          <p:cNvPr id="689" name="Google Shape;689;p52"/>
          <p:cNvGrpSpPr/>
          <p:nvPr/>
        </p:nvGrpSpPr>
        <p:grpSpPr>
          <a:xfrm>
            <a:off x="274188" y="1428844"/>
            <a:ext cx="1827475" cy="1051350"/>
            <a:chOff x="6161988" y="3104373"/>
            <a:chExt cx="1827475" cy="1051350"/>
          </a:xfrm>
        </p:grpSpPr>
        <p:grpSp>
          <p:nvGrpSpPr>
            <p:cNvPr id="690" name="Google Shape;690;p52"/>
            <p:cNvGrpSpPr/>
            <p:nvPr/>
          </p:nvGrpSpPr>
          <p:grpSpPr>
            <a:xfrm>
              <a:off x="6161988" y="3104373"/>
              <a:ext cx="1827475" cy="1051350"/>
              <a:chOff x="274188" y="1278048"/>
              <a:chExt cx="1827475" cy="1051350"/>
            </a:xfrm>
          </p:grpSpPr>
          <p:sp>
            <p:nvSpPr>
              <p:cNvPr id="691" name="Google Shape;691;p52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2" name="Google Shape;692;p52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693" name="Google Shape;693;p52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94" name="Google Shape;694;p52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95" name="Google Shape;695;p52"/>
            <p:cNvGrpSpPr/>
            <p:nvPr/>
          </p:nvGrpSpPr>
          <p:grpSpPr>
            <a:xfrm>
              <a:off x="6349239" y="3420925"/>
              <a:ext cx="1356472" cy="509050"/>
              <a:chOff x="6343699" y="3416675"/>
              <a:chExt cx="1356472" cy="509050"/>
            </a:xfrm>
          </p:grpSpPr>
          <p:sp>
            <p:nvSpPr>
              <p:cNvPr id="696" name="Google Shape;696;p52"/>
              <p:cNvSpPr/>
              <p:nvPr/>
            </p:nvSpPr>
            <p:spPr>
              <a:xfrm>
                <a:off x="6343699" y="3524445"/>
                <a:ext cx="776865" cy="54206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48" extrusionOk="0">
                    <a:moveTo>
                      <a:pt x="18435" y="1"/>
                    </a:moveTo>
                    <a:cubicBezTo>
                      <a:pt x="18412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296"/>
                      <a:pt x="854" y="1345"/>
                    </a:cubicBezTo>
                    <a:lnTo>
                      <a:pt x="18366" y="1345"/>
                    </a:lnTo>
                    <a:cubicBezTo>
                      <a:pt x="18389" y="1347"/>
                      <a:pt x="18412" y="1347"/>
                      <a:pt x="18435" y="1347"/>
                    </a:cubicBezTo>
                    <a:cubicBezTo>
                      <a:pt x="19319" y="1347"/>
                      <a:pt x="19319" y="1"/>
                      <a:pt x="18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2"/>
              <p:cNvSpPr/>
              <p:nvPr/>
            </p:nvSpPr>
            <p:spPr>
              <a:xfrm>
                <a:off x="6343699" y="3651035"/>
                <a:ext cx="777147" cy="55131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371" extrusionOk="0">
                    <a:moveTo>
                      <a:pt x="18412" y="1"/>
                    </a:moveTo>
                    <a:cubicBezTo>
                      <a:pt x="18397" y="1"/>
                      <a:pt x="18382" y="1"/>
                      <a:pt x="18366" y="2"/>
                    </a:cubicBezTo>
                    <a:lnTo>
                      <a:pt x="854" y="2"/>
                    </a:lnTo>
                    <a:cubicBezTo>
                      <a:pt x="0" y="75"/>
                      <a:pt x="0" y="1319"/>
                      <a:pt x="854" y="1368"/>
                    </a:cubicBezTo>
                    <a:lnTo>
                      <a:pt x="18366" y="1368"/>
                    </a:lnTo>
                    <a:cubicBezTo>
                      <a:pt x="18389" y="1369"/>
                      <a:pt x="18412" y="1370"/>
                      <a:pt x="18434" y="1370"/>
                    </a:cubicBezTo>
                    <a:cubicBezTo>
                      <a:pt x="19326" y="1370"/>
                      <a:pt x="19319" y="1"/>
                      <a:pt x="18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2"/>
              <p:cNvSpPr/>
              <p:nvPr/>
            </p:nvSpPr>
            <p:spPr>
              <a:xfrm>
                <a:off x="6343699" y="3778469"/>
                <a:ext cx="776865" cy="55172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72" extrusionOk="0">
                    <a:moveTo>
                      <a:pt x="18433" y="1"/>
                    </a:moveTo>
                    <a:cubicBezTo>
                      <a:pt x="18411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320"/>
                      <a:pt x="854" y="1369"/>
                    </a:cubicBezTo>
                    <a:lnTo>
                      <a:pt x="18366" y="1369"/>
                    </a:lnTo>
                    <a:cubicBezTo>
                      <a:pt x="18389" y="1371"/>
                      <a:pt x="18411" y="1372"/>
                      <a:pt x="18433" y="1372"/>
                    </a:cubicBezTo>
                    <a:cubicBezTo>
                      <a:pt x="19319" y="1372"/>
                      <a:pt x="19319" y="1"/>
                      <a:pt x="18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2"/>
              <p:cNvSpPr/>
              <p:nvPr/>
            </p:nvSpPr>
            <p:spPr>
              <a:xfrm>
                <a:off x="7286224" y="3416675"/>
                <a:ext cx="413947" cy="509050"/>
              </a:xfrm>
              <a:custGeom>
                <a:avLst/>
                <a:gdLst/>
                <a:ahLst/>
                <a:cxnLst/>
                <a:rect l="l" t="t" r="r" b="b"/>
                <a:pathLst>
                  <a:path w="10294" h="12659" extrusionOk="0">
                    <a:moveTo>
                      <a:pt x="1" y="1"/>
                    </a:moveTo>
                    <a:lnTo>
                      <a:pt x="1" y="12659"/>
                    </a:lnTo>
                    <a:lnTo>
                      <a:pt x="10293" y="12659"/>
                    </a:lnTo>
                    <a:lnTo>
                      <a:pt x="10293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0" name="Google Shape;700;p52"/>
          <p:cNvGrpSpPr/>
          <p:nvPr/>
        </p:nvGrpSpPr>
        <p:grpSpPr>
          <a:xfrm>
            <a:off x="274211" y="2663294"/>
            <a:ext cx="1823501" cy="1051350"/>
            <a:chOff x="7469486" y="1480344"/>
            <a:chExt cx="1823501" cy="1051350"/>
          </a:xfrm>
        </p:grpSpPr>
        <p:grpSp>
          <p:nvGrpSpPr>
            <p:cNvPr id="701" name="Google Shape;701;p52"/>
            <p:cNvGrpSpPr/>
            <p:nvPr/>
          </p:nvGrpSpPr>
          <p:grpSpPr>
            <a:xfrm>
              <a:off x="7469709" y="1480344"/>
              <a:ext cx="1823279" cy="1051350"/>
              <a:chOff x="278384" y="1278048"/>
              <a:chExt cx="1823279" cy="1051350"/>
            </a:xfrm>
          </p:grpSpPr>
          <p:sp>
            <p:nvSpPr>
              <p:cNvPr id="702" name="Google Shape;702;p52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3" name="Google Shape;703;p52"/>
              <p:cNvGrpSpPr/>
              <p:nvPr/>
            </p:nvGrpSpPr>
            <p:grpSpPr>
              <a:xfrm>
                <a:off x="278384" y="1278048"/>
                <a:ext cx="1737300" cy="960000"/>
                <a:chOff x="7150671" y="2190661"/>
                <a:chExt cx="1737300" cy="960000"/>
              </a:xfrm>
            </p:grpSpPr>
            <p:sp>
              <p:nvSpPr>
                <p:cNvPr id="704" name="Google Shape;704;p52"/>
                <p:cNvSpPr/>
                <p:nvPr/>
              </p:nvSpPr>
              <p:spPr>
                <a:xfrm>
                  <a:off x="7150671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05" name="Google Shape;705;p52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706" name="Google Shape;706;p52"/>
            <p:cNvCxnSpPr/>
            <p:nvPr/>
          </p:nvCxnSpPr>
          <p:spPr>
            <a:xfrm>
              <a:off x="7469486" y="2052225"/>
              <a:ext cx="1724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7" name="Google Shape;707;p52"/>
            <p:cNvSpPr/>
            <p:nvPr/>
          </p:nvSpPr>
          <p:spPr>
            <a:xfrm>
              <a:off x="8031688" y="1782907"/>
              <a:ext cx="599697" cy="538636"/>
            </a:xfrm>
            <a:custGeom>
              <a:avLst/>
              <a:gdLst/>
              <a:ahLst/>
              <a:cxnLst/>
              <a:rect l="l" t="t" r="r" b="b"/>
              <a:pathLst>
                <a:path w="11123" h="9990" extrusionOk="0">
                  <a:moveTo>
                    <a:pt x="5566" y="0"/>
                  </a:moveTo>
                  <a:cubicBezTo>
                    <a:pt x="4372" y="0"/>
                    <a:pt x="3174" y="424"/>
                    <a:pt x="2220" y="1288"/>
                  </a:cubicBezTo>
                  <a:cubicBezTo>
                    <a:pt x="172" y="3117"/>
                    <a:pt x="1" y="6287"/>
                    <a:pt x="1855" y="8336"/>
                  </a:cubicBezTo>
                  <a:cubicBezTo>
                    <a:pt x="2832" y="9431"/>
                    <a:pt x="4192" y="9989"/>
                    <a:pt x="5560" y="9989"/>
                  </a:cubicBezTo>
                  <a:cubicBezTo>
                    <a:pt x="6752" y="9989"/>
                    <a:pt x="7949" y="9565"/>
                    <a:pt x="8903" y="8702"/>
                  </a:cubicBezTo>
                  <a:cubicBezTo>
                    <a:pt x="10952" y="6873"/>
                    <a:pt x="11123" y="3702"/>
                    <a:pt x="9293" y="1653"/>
                  </a:cubicBezTo>
                  <a:cubicBezTo>
                    <a:pt x="8303" y="559"/>
                    <a:pt x="6936" y="0"/>
                    <a:pt x="5566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2"/>
            <p:cNvSpPr/>
            <p:nvPr/>
          </p:nvSpPr>
          <p:spPr>
            <a:xfrm>
              <a:off x="8111159" y="1873044"/>
              <a:ext cx="448465" cy="440236"/>
            </a:xfrm>
            <a:custGeom>
              <a:avLst/>
              <a:gdLst/>
              <a:ahLst/>
              <a:cxnLst/>
              <a:rect l="l" t="t" r="r" b="b"/>
              <a:pathLst>
                <a:path w="8318" h="8165" extrusionOk="0">
                  <a:moveTo>
                    <a:pt x="4147" y="0"/>
                  </a:moveTo>
                  <a:cubicBezTo>
                    <a:pt x="1171" y="0"/>
                    <a:pt x="1366" y="3829"/>
                    <a:pt x="1366" y="3829"/>
                  </a:cubicBezTo>
                  <a:lnTo>
                    <a:pt x="2513" y="3829"/>
                  </a:lnTo>
                  <a:cubicBezTo>
                    <a:pt x="2659" y="4098"/>
                    <a:pt x="2854" y="4366"/>
                    <a:pt x="3074" y="4561"/>
                  </a:cubicBezTo>
                  <a:cubicBezTo>
                    <a:pt x="1952" y="4707"/>
                    <a:pt x="879" y="5195"/>
                    <a:pt x="1" y="5951"/>
                  </a:cubicBezTo>
                  <a:cubicBezTo>
                    <a:pt x="1000" y="7427"/>
                    <a:pt x="2580" y="8165"/>
                    <a:pt x="4159" y="8165"/>
                  </a:cubicBezTo>
                  <a:cubicBezTo>
                    <a:pt x="5738" y="8165"/>
                    <a:pt x="7317" y="7427"/>
                    <a:pt x="8317" y="5951"/>
                  </a:cubicBezTo>
                  <a:cubicBezTo>
                    <a:pt x="7439" y="5195"/>
                    <a:pt x="6366" y="4707"/>
                    <a:pt x="5220" y="4561"/>
                  </a:cubicBezTo>
                  <a:cubicBezTo>
                    <a:pt x="5464" y="4366"/>
                    <a:pt x="5659" y="4098"/>
                    <a:pt x="5805" y="3829"/>
                  </a:cubicBezTo>
                  <a:lnTo>
                    <a:pt x="6952" y="3829"/>
                  </a:lnTo>
                  <a:cubicBezTo>
                    <a:pt x="6952" y="3829"/>
                    <a:pt x="7122" y="0"/>
                    <a:pt x="4147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52"/>
          <p:cNvGrpSpPr/>
          <p:nvPr/>
        </p:nvGrpSpPr>
        <p:grpSpPr>
          <a:xfrm>
            <a:off x="7927951" y="2080033"/>
            <a:ext cx="941841" cy="2789257"/>
            <a:chOff x="6592201" y="2061933"/>
            <a:chExt cx="941841" cy="2789257"/>
          </a:xfrm>
        </p:grpSpPr>
        <p:sp>
          <p:nvSpPr>
            <p:cNvPr id="710" name="Google Shape;710;p52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69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06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  <a:moveTo>
                    <a:pt x="4172" y="3293"/>
                  </a:moveTo>
                  <a:cubicBezTo>
                    <a:pt x="4952" y="3293"/>
                    <a:pt x="4952" y="2147"/>
                    <a:pt x="4172" y="2147"/>
                  </a:cubicBezTo>
                  <a:cubicBezTo>
                    <a:pt x="4025" y="2147"/>
                    <a:pt x="3879" y="2196"/>
                    <a:pt x="3757" y="2318"/>
                  </a:cubicBezTo>
                  <a:cubicBezTo>
                    <a:pt x="3537" y="2537"/>
                    <a:pt x="3537" y="2903"/>
                    <a:pt x="3757" y="3123"/>
                  </a:cubicBezTo>
                  <a:cubicBezTo>
                    <a:pt x="3879" y="3244"/>
                    <a:pt x="4025" y="3293"/>
                    <a:pt x="4172" y="3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2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391" y="23464"/>
                  </a:moveTo>
                  <a:cubicBezTo>
                    <a:pt x="391" y="23756"/>
                    <a:pt x="513" y="24049"/>
                    <a:pt x="733" y="24268"/>
                  </a:cubicBezTo>
                  <a:cubicBezTo>
                    <a:pt x="928" y="24488"/>
                    <a:pt x="1220" y="24585"/>
                    <a:pt x="1537" y="24585"/>
                  </a:cubicBezTo>
                  <a:lnTo>
                    <a:pt x="6806" y="24585"/>
                  </a:lnTo>
                  <a:cubicBezTo>
                    <a:pt x="7440" y="24585"/>
                    <a:pt x="7952" y="24073"/>
                    <a:pt x="7952" y="23464"/>
                  </a:cubicBezTo>
                  <a:lnTo>
                    <a:pt x="7952" y="4074"/>
                  </a:lnTo>
                  <a:cubicBezTo>
                    <a:pt x="7879" y="2025"/>
                    <a:pt x="6220" y="391"/>
                    <a:pt x="4172" y="391"/>
                  </a:cubicBezTo>
                  <a:cubicBezTo>
                    <a:pt x="2123" y="391"/>
                    <a:pt x="440" y="2025"/>
                    <a:pt x="391" y="4074"/>
                  </a:cubicBezTo>
                  <a:close/>
                  <a:moveTo>
                    <a:pt x="4172" y="2196"/>
                  </a:moveTo>
                  <a:cubicBezTo>
                    <a:pt x="4854" y="2196"/>
                    <a:pt x="4854" y="3244"/>
                    <a:pt x="4172" y="3244"/>
                  </a:cubicBezTo>
                  <a:cubicBezTo>
                    <a:pt x="4025" y="3244"/>
                    <a:pt x="3903" y="3171"/>
                    <a:pt x="3806" y="3074"/>
                  </a:cubicBezTo>
                  <a:cubicBezTo>
                    <a:pt x="3611" y="2879"/>
                    <a:pt x="3611" y="2562"/>
                    <a:pt x="3806" y="2342"/>
                  </a:cubicBezTo>
                  <a:cubicBezTo>
                    <a:pt x="3903" y="2245"/>
                    <a:pt x="4025" y="2196"/>
                    <a:pt x="4172" y="2196"/>
                  </a:cubicBezTo>
                  <a:close/>
                  <a:moveTo>
                    <a:pt x="3611" y="2147"/>
                  </a:moveTo>
                  <a:cubicBezTo>
                    <a:pt x="4220" y="1513"/>
                    <a:pt x="5269" y="2196"/>
                    <a:pt x="4928" y="3025"/>
                  </a:cubicBezTo>
                  <a:cubicBezTo>
                    <a:pt x="4586" y="3854"/>
                    <a:pt x="3367" y="3610"/>
                    <a:pt x="3367" y="2708"/>
                  </a:cubicBezTo>
                  <a:cubicBezTo>
                    <a:pt x="3367" y="2488"/>
                    <a:pt x="3440" y="2293"/>
                    <a:pt x="3611" y="2147"/>
                  </a:cubicBezTo>
                  <a:close/>
                  <a:moveTo>
                    <a:pt x="7196" y="19951"/>
                  </a:moveTo>
                  <a:lnTo>
                    <a:pt x="7196" y="19951"/>
                  </a:lnTo>
                  <a:lnTo>
                    <a:pt x="7196" y="22805"/>
                  </a:lnTo>
                  <a:cubicBezTo>
                    <a:pt x="7196" y="22878"/>
                    <a:pt x="7123" y="22951"/>
                    <a:pt x="7049" y="22951"/>
                  </a:cubicBezTo>
                  <a:lnTo>
                    <a:pt x="1294" y="22951"/>
                  </a:lnTo>
                  <a:cubicBezTo>
                    <a:pt x="1220" y="22951"/>
                    <a:pt x="1147" y="22878"/>
                    <a:pt x="1147" y="22805"/>
                  </a:cubicBezTo>
                  <a:lnTo>
                    <a:pt x="1147" y="5635"/>
                  </a:lnTo>
                  <a:cubicBezTo>
                    <a:pt x="1147" y="5562"/>
                    <a:pt x="1220" y="5488"/>
                    <a:pt x="1294" y="5488"/>
                  </a:cubicBezTo>
                  <a:lnTo>
                    <a:pt x="7025" y="5488"/>
                  </a:lnTo>
                  <a:cubicBezTo>
                    <a:pt x="7123" y="5488"/>
                    <a:pt x="7196" y="5562"/>
                    <a:pt x="7196" y="5635"/>
                  </a:cubicBezTo>
                  <a:lnTo>
                    <a:pt x="7196" y="8488"/>
                  </a:lnTo>
                  <a:lnTo>
                    <a:pt x="7196" y="8488"/>
                  </a:lnTo>
                  <a:lnTo>
                    <a:pt x="7196" y="11366"/>
                  </a:lnTo>
                  <a:lnTo>
                    <a:pt x="7196" y="11366"/>
                  </a:lnTo>
                  <a:lnTo>
                    <a:pt x="7196" y="14220"/>
                  </a:lnTo>
                  <a:lnTo>
                    <a:pt x="7196" y="14220"/>
                  </a:lnTo>
                  <a:lnTo>
                    <a:pt x="7196" y="17073"/>
                  </a:lnTo>
                  <a:lnTo>
                    <a:pt x="7196" y="17073"/>
                  </a:lnTo>
                  <a:lnTo>
                    <a:pt x="7196" y="19927"/>
                  </a:lnTo>
                  <a:close/>
                  <a:moveTo>
                    <a:pt x="6879" y="20098"/>
                  </a:moveTo>
                  <a:lnTo>
                    <a:pt x="6879" y="22659"/>
                  </a:lnTo>
                  <a:lnTo>
                    <a:pt x="1440" y="22659"/>
                  </a:lnTo>
                  <a:lnTo>
                    <a:pt x="1440" y="20098"/>
                  </a:lnTo>
                  <a:close/>
                  <a:moveTo>
                    <a:pt x="1440" y="19781"/>
                  </a:moveTo>
                  <a:lnTo>
                    <a:pt x="1440" y="17220"/>
                  </a:lnTo>
                  <a:lnTo>
                    <a:pt x="6879" y="17220"/>
                  </a:lnTo>
                  <a:lnTo>
                    <a:pt x="6879" y="19781"/>
                  </a:lnTo>
                  <a:close/>
                  <a:moveTo>
                    <a:pt x="1440" y="16927"/>
                  </a:moveTo>
                  <a:lnTo>
                    <a:pt x="1440" y="14366"/>
                  </a:lnTo>
                  <a:lnTo>
                    <a:pt x="6879" y="14366"/>
                  </a:lnTo>
                  <a:lnTo>
                    <a:pt x="6879" y="16927"/>
                  </a:lnTo>
                  <a:close/>
                  <a:moveTo>
                    <a:pt x="1440" y="14074"/>
                  </a:moveTo>
                  <a:lnTo>
                    <a:pt x="1440" y="11513"/>
                  </a:lnTo>
                  <a:lnTo>
                    <a:pt x="6879" y="11513"/>
                  </a:lnTo>
                  <a:lnTo>
                    <a:pt x="6879" y="14074"/>
                  </a:lnTo>
                  <a:close/>
                  <a:moveTo>
                    <a:pt x="1440" y="11196"/>
                  </a:moveTo>
                  <a:lnTo>
                    <a:pt x="1440" y="8635"/>
                  </a:lnTo>
                  <a:lnTo>
                    <a:pt x="6879" y="8635"/>
                  </a:lnTo>
                  <a:lnTo>
                    <a:pt x="6879" y="11196"/>
                  </a:lnTo>
                  <a:close/>
                  <a:moveTo>
                    <a:pt x="1440" y="8342"/>
                  </a:moveTo>
                  <a:lnTo>
                    <a:pt x="1440" y="5805"/>
                  </a:lnTo>
                  <a:lnTo>
                    <a:pt x="6879" y="5805"/>
                  </a:lnTo>
                  <a:lnTo>
                    <a:pt x="6879" y="8366"/>
                  </a:lnTo>
                  <a:close/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93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30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2"/>
            <p:cNvSpPr/>
            <p:nvPr/>
          </p:nvSpPr>
          <p:spPr>
            <a:xfrm>
              <a:off x="6636341" y="2105487"/>
              <a:ext cx="853561" cy="2702149"/>
            </a:xfrm>
            <a:custGeom>
              <a:avLst/>
              <a:gdLst/>
              <a:ahLst/>
              <a:cxnLst/>
              <a:rect l="l" t="t" r="r" b="b"/>
              <a:pathLst>
                <a:path w="7561" h="24196" extrusionOk="0">
                  <a:moveTo>
                    <a:pt x="0" y="3684"/>
                  </a:moveTo>
                  <a:lnTo>
                    <a:pt x="0" y="23074"/>
                  </a:lnTo>
                  <a:cubicBezTo>
                    <a:pt x="0" y="23366"/>
                    <a:pt x="122" y="23659"/>
                    <a:pt x="342" y="23878"/>
                  </a:cubicBezTo>
                  <a:cubicBezTo>
                    <a:pt x="537" y="24098"/>
                    <a:pt x="829" y="24195"/>
                    <a:pt x="1146" y="24195"/>
                  </a:cubicBezTo>
                  <a:lnTo>
                    <a:pt x="6415" y="24195"/>
                  </a:lnTo>
                  <a:cubicBezTo>
                    <a:pt x="7049" y="24195"/>
                    <a:pt x="7561" y="23683"/>
                    <a:pt x="7561" y="23074"/>
                  </a:cubicBezTo>
                  <a:lnTo>
                    <a:pt x="7561" y="3684"/>
                  </a:lnTo>
                  <a:cubicBezTo>
                    <a:pt x="7488" y="1635"/>
                    <a:pt x="5829" y="1"/>
                    <a:pt x="3781" y="1"/>
                  </a:cubicBezTo>
                  <a:cubicBezTo>
                    <a:pt x="1732" y="1"/>
                    <a:pt x="49" y="1635"/>
                    <a:pt x="0" y="3684"/>
                  </a:cubicBezTo>
                  <a:close/>
                  <a:moveTo>
                    <a:pt x="4585" y="2318"/>
                  </a:moveTo>
                  <a:cubicBezTo>
                    <a:pt x="4585" y="3220"/>
                    <a:pt x="3366" y="3464"/>
                    <a:pt x="3024" y="2635"/>
                  </a:cubicBezTo>
                  <a:cubicBezTo>
                    <a:pt x="2683" y="1806"/>
                    <a:pt x="3732" y="1123"/>
                    <a:pt x="4366" y="1757"/>
                  </a:cubicBezTo>
                  <a:cubicBezTo>
                    <a:pt x="4512" y="1903"/>
                    <a:pt x="4585" y="2098"/>
                    <a:pt x="4585" y="2318"/>
                  </a:cubicBezTo>
                  <a:close/>
                  <a:moveTo>
                    <a:pt x="903" y="5098"/>
                  </a:moveTo>
                  <a:lnTo>
                    <a:pt x="6634" y="5098"/>
                  </a:lnTo>
                  <a:cubicBezTo>
                    <a:pt x="6732" y="5098"/>
                    <a:pt x="6805" y="5172"/>
                    <a:pt x="6805" y="5245"/>
                  </a:cubicBezTo>
                  <a:lnTo>
                    <a:pt x="6805" y="8123"/>
                  </a:lnTo>
                  <a:lnTo>
                    <a:pt x="6805" y="8123"/>
                  </a:lnTo>
                  <a:lnTo>
                    <a:pt x="6805" y="10976"/>
                  </a:lnTo>
                  <a:lnTo>
                    <a:pt x="6805" y="10976"/>
                  </a:lnTo>
                  <a:lnTo>
                    <a:pt x="6805" y="13830"/>
                  </a:lnTo>
                  <a:lnTo>
                    <a:pt x="6805" y="13830"/>
                  </a:lnTo>
                  <a:lnTo>
                    <a:pt x="6805" y="16683"/>
                  </a:lnTo>
                  <a:lnTo>
                    <a:pt x="6805" y="16683"/>
                  </a:lnTo>
                  <a:lnTo>
                    <a:pt x="6805" y="19537"/>
                  </a:lnTo>
                  <a:lnTo>
                    <a:pt x="6805" y="19537"/>
                  </a:lnTo>
                  <a:lnTo>
                    <a:pt x="6805" y="22415"/>
                  </a:lnTo>
                  <a:cubicBezTo>
                    <a:pt x="6805" y="22488"/>
                    <a:pt x="6732" y="22561"/>
                    <a:pt x="6634" y="22561"/>
                  </a:cubicBezTo>
                  <a:lnTo>
                    <a:pt x="903" y="22561"/>
                  </a:lnTo>
                  <a:cubicBezTo>
                    <a:pt x="829" y="22561"/>
                    <a:pt x="756" y="22488"/>
                    <a:pt x="756" y="22415"/>
                  </a:cubicBezTo>
                  <a:lnTo>
                    <a:pt x="756" y="5245"/>
                  </a:lnTo>
                  <a:cubicBezTo>
                    <a:pt x="756" y="5172"/>
                    <a:pt x="829" y="5098"/>
                    <a:pt x="903" y="50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2"/>
            <p:cNvSpPr/>
            <p:nvPr/>
          </p:nvSpPr>
          <p:spPr>
            <a:xfrm>
              <a:off x="6754649" y="2707541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2"/>
            <p:cNvSpPr/>
            <p:nvPr/>
          </p:nvSpPr>
          <p:spPr>
            <a:xfrm>
              <a:off x="6754649" y="3028949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7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2"/>
            <p:cNvSpPr/>
            <p:nvPr/>
          </p:nvSpPr>
          <p:spPr>
            <a:xfrm>
              <a:off x="6754649" y="3347564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2"/>
            <p:cNvSpPr/>
            <p:nvPr/>
          </p:nvSpPr>
          <p:spPr>
            <a:xfrm>
              <a:off x="6754649" y="3666292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8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2"/>
            <p:cNvSpPr/>
            <p:nvPr/>
          </p:nvSpPr>
          <p:spPr>
            <a:xfrm>
              <a:off x="6754649" y="3987700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9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2"/>
            <p:cNvSpPr/>
            <p:nvPr/>
          </p:nvSpPr>
          <p:spPr>
            <a:xfrm>
              <a:off x="6754649" y="4306316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2"/>
            <p:cNvSpPr/>
            <p:nvPr/>
          </p:nvSpPr>
          <p:spPr>
            <a:xfrm>
              <a:off x="6655532" y="2184555"/>
              <a:ext cx="834370" cy="2623081"/>
            </a:xfrm>
            <a:custGeom>
              <a:avLst/>
              <a:gdLst/>
              <a:ahLst/>
              <a:cxnLst/>
              <a:rect l="l" t="t" r="r" b="b"/>
              <a:pathLst>
                <a:path w="7391" h="23488" extrusionOk="0">
                  <a:moveTo>
                    <a:pt x="6928" y="21951"/>
                  </a:moveTo>
                  <a:cubicBezTo>
                    <a:pt x="6928" y="22244"/>
                    <a:pt x="6830" y="22536"/>
                    <a:pt x="6610" y="22756"/>
                  </a:cubicBezTo>
                  <a:cubicBezTo>
                    <a:pt x="6391" y="22975"/>
                    <a:pt x="6098" y="23073"/>
                    <a:pt x="5806" y="23097"/>
                  </a:cubicBezTo>
                  <a:lnTo>
                    <a:pt x="513" y="23097"/>
                  </a:lnTo>
                  <a:cubicBezTo>
                    <a:pt x="342" y="23097"/>
                    <a:pt x="172" y="23048"/>
                    <a:pt x="1" y="22951"/>
                  </a:cubicBezTo>
                  <a:cubicBezTo>
                    <a:pt x="50" y="23024"/>
                    <a:pt x="98" y="23097"/>
                    <a:pt x="172" y="23170"/>
                  </a:cubicBezTo>
                  <a:cubicBezTo>
                    <a:pt x="367" y="23390"/>
                    <a:pt x="659" y="23487"/>
                    <a:pt x="976" y="23487"/>
                  </a:cubicBezTo>
                  <a:lnTo>
                    <a:pt x="6245" y="23487"/>
                  </a:lnTo>
                  <a:cubicBezTo>
                    <a:pt x="6879" y="23487"/>
                    <a:pt x="7391" y="22975"/>
                    <a:pt x="7391" y="22366"/>
                  </a:cubicBezTo>
                  <a:lnTo>
                    <a:pt x="7391" y="2976"/>
                  </a:lnTo>
                  <a:cubicBezTo>
                    <a:pt x="7391" y="1976"/>
                    <a:pt x="6976" y="1025"/>
                    <a:pt x="6269" y="317"/>
                  </a:cubicBezTo>
                  <a:cubicBezTo>
                    <a:pt x="6171" y="195"/>
                    <a:pt x="6049" y="98"/>
                    <a:pt x="5928" y="0"/>
                  </a:cubicBezTo>
                  <a:cubicBezTo>
                    <a:pt x="6586" y="707"/>
                    <a:pt x="6952" y="1610"/>
                    <a:pt x="6928" y="2561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52"/>
          <p:cNvGrpSpPr/>
          <p:nvPr/>
        </p:nvGrpSpPr>
        <p:grpSpPr>
          <a:xfrm>
            <a:off x="7141459" y="1885950"/>
            <a:ext cx="603495" cy="1371596"/>
            <a:chOff x="3724575" y="3497700"/>
            <a:chExt cx="603495" cy="1371596"/>
          </a:xfrm>
        </p:grpSpPr>
        <p:sp>
          <p:nvSpPr>
            <p:cNvPr id="721" name="Google Shape;721;p5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2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2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2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2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Arial"/>
                <a:ea typeface="Arial"/>
                <a:cs typeface="Arial"/>
                <a:sym typeface="Arial"/>
              </a:rPr>
              <a:t>動機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2599384-0CF7-823E-1803-4CB0198A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92" y="952274"/>
            <a:ext cx="3353268" cy="32389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F355241-FA34-F8AE-74F6-9CF5E7FC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842" y="1448002"/>
            <a:ext cx="2924583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0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Arial"/>
                <a:ea typeface="Arial"/>
                <a:cs typeface="Arial"/>
                <a:sym typeface="Arial"/>
              </a:rPr>
              <a:t>生成圖形驗證碼</a:t>
            </a:r>
            <a:endParaRPr sz="40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3588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0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0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0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65;p50">
            <a:extLst>
              <a:ext uri="{FF2B5EF4-FFF2-40B4-BE49-F238E27FC236}">
                <a16:creationId xmlns:a16="http://schemas.microsoft.com/office/drawing/2014/main" id="{EF83152C-41BC-3A18-653D-9C188BD93DC7}"/>
              </a:ext>
            </a:extLst>
          </p:cNvPr>
          <p:cNvSpPr txBox="1"/>
          <p:nvPr/>
        </p:nvSpPr>
        <p:spPr>
          <a:xfrm>
            <a:off x="342941" y="286232"/>
            <a:ext cx="1783732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Karla"/>
                <a:sym typeface="Karla"/>
              </a:rPr>
              <a:t>生成驗證碼圖片</a:t>
            </a:r>
            <a:endParaRPr lang="en-US" altLang="zh-TW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874C75-49C9-E0A5-A6DE-BB2912EC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38" y="1742015"/>
            <a:ext cx="4305024" cy="296823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339DC53-B67B-8124-1A07-9E4296CED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993" y="713607"/>
            <a:ext cx="4525830" cy="29682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E035DF6-AADB-C05D-AAE8-08A746F8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74" y="798467"/>
            <a:ext cx="5438344" cy="3904721"/>
          </a:xfrm>
          <a:prstGeom prst="rect">
            <a:avLst/>
          </a:prstGeom>
        </p:spPr>
      </p:pic>
      <p:sp>
        <p:nvSpPr>
          <p:cNvPr id="9" name="Google Shape;665;p50">
            <a:extLst>
              <a:ext uri="{FF2B5EF4-FFF2-40B4-BE49-F238E27FC236}">
                <a16:creationId xmlns:a16="http://schemas.microsoft.com/office/drawing/2014/main" id="{C9F73D72-C411-4469-9423-DDC4EC203A36}"/>
              </a:ext>
            </a:extLst>
          </p:cNvPr>
          <p:cNvSpPr txBox="1"/>
          <p:nvPr/>
        </p:nvSpPr>
        <p:spPr>
          <a:xfrm>
            <a:off x="315231" y="292776"/>
            <a:ext cx="1783732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Karla"/>
                <a:sym typeface="Karla"/>
              </a:rPr>
              <a:t>生成驗證碼圖片</a:t>
            </a:r>
            <a:endParaRPr lang="en-US" altLang="zh-TW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923105B-53AB-2E06-6FDB-638CC4515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02" y="922727"/>
            <a:ext cx="2000250" cy="9525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479B393-4291-2DCA-C67E-959058A6A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802" y="2274577"/>
            <a:ext cx="2000250" cy="9525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8A33877-BC29-6209-F946-1BD92A040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802" y="3626427"/>
            <a:ext cx="20002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4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Arial"/>
                <a:ea typeface="Arial"/>
                <a:cs typeface="Arial"/>
                <a:sym typeface="Arial"/>
              </a:rPr>
              <a:t>解析圖形驗證碼</a:t>
            </a:r>
            <a:endParaRPr sz="40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563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 txBox="1">
            <a:spLocks noGrp="1"/>
          </p:cNvSpPr>
          <p:nvPr>
            <p:ph type="body" idx="1"/>
          </p:nvPr>
        </p:nvSpPr>
        <p:spPr>
          <a:xfrm>
            <a:off x="404805" y="928950"/>
            <a:ext cx="1755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dirty="0">
                <a:latin typeface="Arial"/>
                <a:ea typeface="Arial"/>
                <a:cs typeface="Arial"/>
                <a:sym typeface="Arial"/>
              </a:rPr>
              <a:t>以灰階圖讀取img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947450" y="1565988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715110" y="1417336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/>
          <p:nvPr/>
        </p:nvSpPr>
        <p:spPr>
          <a:xfrm>
            <a:off x="7971698" y="15180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153014-4E48-7F3A-A27B-0E4739CBD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56" y="1567756"/>
            <a:ext cx="5402446" cy="5242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F452E91-8746-BBCC-C00E-30B2701EC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256" y="2248533"/>
            <a:ext cx="4667901" cy="37152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DA4BF7E-EA4E-23D1-C6D8-2A941707D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256" y="3248045"/>
            <a:ext cx="2000250" cy="9525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52E59D0-BE66-8A72-D98D-8FFC7152C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7415" y="3248045"/>
            <a:ext cx="2000250" cy="952500"/>
          </a:xfrm>
          <a:prstGeom prst="rect">
            <a:avLst/>
          </a:prstGeom>
        </p:spPr>
      </p:pic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88BB517C-63B8-3A52-DA23-1865F9E2A014}"/>
              </a:ext>
            </a:extLst>
          </p:cNvPr>
          <p:cNvSpPr/>
          <p:nvPr/>
        </p:nvSpPr>
        <p:spPr>
          <a:xfrm>
            <a:off x="3869206" y="3525982"/>
            <a:ext cx="872836" cy="43641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1"/>
          <p:cNvSpPr/>
          <p:nvPr/>
        </p:nvSpPr>
        <p:spPr>
          <a:xfrm>
            <a:off x="947450" y="1565988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715110" y="1417336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/>
          <p:nvPr/>
        </p:nvSpPr>
        <p:spPr>
          <a:xfrm>
            <a:off x="7971698" y="15180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18F1B7F-5835-ED2C-B000-ED4058E4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2" y="1171257"/>
            <a:ext cx="7058891" cy="54930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B317A3A-9813-1C16-3807-C33C7DA52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825" y="3348289"/>
            <a:ext cx="1981477" cy="94310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D79FBD-D38C-146C-027F-B645AE357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297" y="2134950"/>
            <a:ext cx="2005758" cy="95105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B39BDB-AEF1-7573-210F-690F66AF92C7}"/>
              </a:ext>
            </a:extLst>
          </p:cNvPr>
          <p:cNvSpPr txBox="1"/>
          <p:nvPr/>
        </p:nvSpPr>
        <p:spPr>
          <a:xfrm>
            <a:off x="630382" y="2312647"/>
            <a:ext cx="38238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大津演算法（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Otsu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）是一種自動影像二值化方法，通過分析影像的灰度分佈，自動找到最適合的閾值，突顯出影像中的目標特徵。這個演算法在處理影像時非常有用，因為使用這個演算法可以幫助我們快速且準確的將影像二值化。</a:t>
            </a:r>
          </a:p>
        </p:txBody>
      </p:sp>
    </p:spTree>
    <p:extLst>
      <p:ext uri="{BB962C8B-B14F-4D97-AF65-F5344CB8AC3E}">
        <p14:creationId xmlns:p14="http://schemas.microsoft.com/office/powerpoint/2010/main" val="387067278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ft Colors UI Design for Agencies Blue Variant by Slidesgo">
  <a:themeElements>
    <a:clrScheme name="Simple Light">
      <a:dk1>
        <a:srgbClr val="000000"/>
      </a:dk1>
      <a:lt1>
        <a:srgbClr val="E1EFF3"/>
      </a:lt1>
      <a:dk2>
        <a:srgbClr val="B9CAD1"/>
      </a:dk2>
      <a:lt2>
        <a:srgbClr val="CDE9BE"/>
      </a:lt2>
      <a:accent1>
        <a:srgbClr val="DF855F"/>
      </a:accent1>
      <a:accent2>
        <a:srgbClr val="FAB8E0"/>
      </a:accent2>
      <a:accent3>
        <a:srgbClr val="AFA0D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230</Words>
  <Application>Microsoft Office PowerPoint</Application>
  <PresentationFormat>如螢幕大小 (16:9)</PresentationFormat>
  <Paragraphs>34</Paragraphs>
  <Slides>18</Slides>
  <Notes>16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Karla</vt:lpstr>
      <vt:lpstr>Bebas Neue</vt:lpstr>
      <vt:lpstr>Microsoft JhengHei</vt:lpstr>
      <vt:lpstr>Arial</vt:lpstr>
      <vt:lpstr>Rubik Black</vt:lpstr>
      <vt:lpstr>Microsoft JhengHei</vt:lpstr>
      <vt:lpstr>Simple Light</vt:lpstr>
      <vt:lpstr>Soft Colors UI Design for Agencies Blue Variant by Slidesgo</vt:lpstr>
      <vt:lpstr>驗證碼解析</vt:lpstr>
      <vt:lpstr>動機</vt:lpstr>
      <vt:lpstr>PowerPoint 簡報</vt:lpstr>
      <vt:lpstr>生成圖形驗證碼</vt:lpstr>
      <vt:lpstr>PowerPoint 簡報</vt:lpstr>
      <vt:lpstr>PowerPoint 簡報</vt:lpstr>
      <vt:lpstr>解析圖形驗證碼</vt:lpstr>
      <vt:lpstr>PowerPoint 簡報</vt:lpstr>
      <vt:lpstr>PowerPoint 簡報</vt:lpstr>
      <vt:lpstr>PowerPoint 簡報</vt:lpstr>
      <vt:lpstr>PowerPoint 簡報</vt:lpstr>
      <vt:lpstr>生成圖形驗證碼</vt:lpstr>
      <vt:lpstr>實際操作影片</vt:lpstr>
      <vt:lpstr>PowerPoint 簡報</vt:lpstr>
      <vt:lpstr>PowerPoint 簡報</vt:lpstr>
      <vt:lpstr>PowerPoint 簡報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驗證碼解析</dc:title>
  <cp:lastModifiedBy>賴柏樟</cp:lastModifiedBy>
  <cp:revision>4</cp:revision>
  <dcterms:modified xsi:type="dcterms:W3CDTF">2023-12-25T16:36:18Z</dcterms:modified>
</cp:coreProperties>
</file>